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23"/>
  </p:notesMasterIdLst>
  <p:sldIdLst>
    <p:sldId id="257" r:id="rId3"/>
    <p:sldId id="258" r:id="rId4"/>
    <p:sldId id="259" r:id="rId5"/>
    <p:sldId id="260" r:id="rId6"/>
    <p:sldId id="282" r:id="rId7"/>
    <p:sldId id="283" r:id="rId8"/>
    <p:sldId id="274" r:id="rId9"/>
    <p:sldId id="276" r:id="rId10"/>
    <p:sldId id="284" r:id="rId11"/>
    <p:sldId id="277" r:id="rId12"/>
    <p:sldId id="278" r:id="rId13"/>
    <p:sldId id="285" r:id="rId14"/>
    <p:sldId id="286" r:id="rId15"/>
    <p:sldId id="280" r:id="rId16"/>
    <p:sldId id="287" r:id="rId17"/>
    <p:sldId id="261" r:id="rId18"/>
    <p:sldId id="281" r:id="rId19"/>
    <p:sldId id="262" r:id="rId20"/>
    <p:sldId id="270" r:id="rId21"/>
    <p:sldId id="27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42" autoAdjust="0"/>
    <p:restoredTop sz="94669"/>
  </p:normalViewPr>
  <p:slideViewPr>
    <p:cSldViewPr snapToGrid="0">
      <p:cViewPr varScale="1">
        <p:scale>
          <a:sx n="81" d="100"/>
          <a:sy n="81" d="100"/>
        </p:scale>
        <p:origin x="49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jpeg>
</file>

<file path=ppt/media/image6.png>
</file>

<file path=ppt/media/image7.png>
</file>

<file path=ppt/media/image8.png>
</file>

<file path=ppt/media/media1.m4a>
</file>

<file path=ppt/media/media10.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62495E-DE10-4822-855B-EAEAF3EEF131}" type="datetimeFigureOut">
              <a:rPr lang="en-US" smtClean="0"/>
              <a:t>12/20/2024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605420-E43E-440F-A906-22FAE0EA60D8}" type="slidenum">
              <a:rPr lang="en-US" smtClean="0"/>
              <a:t>‹#›</a:t>
            </a:fld>
            <a:endParaRPr lang="en-US"/>
          </a:p>
        </p:txBody>
      </p:sp>
    </p:spTree>
    <p:extLst>
      <p:ext uri="{BB962C8B-B14F-4D97-AF65-F5344CB8AC3E}">
        <p14:creationId xmlns:p14="http://schemas.microsoft.com/office/powerpoint/2010/main" val="1427836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2da56246fd8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2da56246fd8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74CE1FE8-7C77-B83B-21E5-7EAAC6DAA260}"/>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6120C2BC-6F7B-2BE2-0F1A-8E559A4243A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A5BC55D9-3E1E-01AA-AADE-859226F3D8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63016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12B5FCA4-AA69-072D-B98B-7415324919B5}"/>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DE56E94D-F916-98A8-F6EE-EEFA03D451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19434DCF-0AB3-42D6-51C4-66581FB1CD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91913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9447E9B4-475F-634E-086E-0936BB2B9648}"/>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3C207EE0-9353-3690-BC16-5758709CD4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32CCD0A0-CCE3-8292-02DE-46B8AD68E92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1112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08697058-349C-8999-7D8C-D81E96BACF26}"/>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581EEDF1-AFCA-918B-F2CA-D23A740128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B6FB3647-9CB1-93B7-3CB9-92D20AADB27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417855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37EC16CF-FA7E-C00B-A2CE-ACFFB1396C00}"/>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AAD796BC-D1A9-DA56-CD55-F639DC5824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82224C81-EBC8-9040-6577-7B6E2730D7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6797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5D99DE65-85E3-D54B-D708-3E2C2961D992}"/>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307EFC21-99C4-3288-3C2A-000CF53A07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AF203200-2670-934A-08FA-8204DC6057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84022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2da56246fd8_0_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2da56246fd8_0_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2da56246fd8_0_97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2da56246fd8_0_9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2da56246fd8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E4573A41-CF3A-6EC8-3EF7-0F30E72D6DF4}"/>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BC115D98-BCCC-9E29-4864-DC1BF0B056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38C5226D-634F-CCD3-36CD-8EDF8C60AD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372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709E5C0A-141A-BE12-15E5-827BDB6165AE}"/>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8B49D1EA-D5EB-5851-F456-CEB11CE683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BC907333-AE10-DB80-0ED8-09BC505BFB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6822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AF5678E0-97A9-6947-532E-1C25EB62EA76}"/>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B0C4D01A-4FB8-C4F5-1993-EB17DA18AA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FC5923D2-847B-F486-F895-552AB3F6C4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9894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4CBC0DE8-4EBC-5DF1-13EF-73B8F16751E7}"/>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8398DE7B-F017-7959-18D5-D94D031BFD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2668065D-55A6-D31E-7B77-AE9C845DD1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49071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CB6FA7B7-A714-D583-3213-F16BE5680ECB}"/>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CA8D5380-AA15-5EF0-7139-F9772653AF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8C6C2797-E1F8-D31F-B8FE-D6A8DEC25A1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2088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37B675B3-40FB-CB8C-8AD7-6BC9D547342C}"/>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08697EB1-D671-7DB7-9569-ECBAA4618C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7101899F-DA54-4633-8AF9-05F51AEC161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7023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a:extLst>
            <a:ext uri="{FF2B5EF4-FFF2-40B4-BE49-F238E27FC236}">
              <a16:creationId xmlns:a16="http://schemas.microsoft.com/office/drawing/2014/main" id="{B0714A4F-25E6-3F8C-D278-662094DF0572}"/>
            </a:ext>
          </a:extLst>
        </p:cNvPr>
        <p:cNvGrpSpPr/>
        <p:nvPr/>
      </p:nvGrpSpPr>
      <p:grpSpPr>
        <a:xfrm>
          <a:off x="0" y="0"/>
          <a:ext cx="0" cy="0"/>
          <a:chOff x="0" y="0"/>
          <a:chExt cx="0" cy="0"/>
        </a:xfrm>
      </p:grpSpPr>
      <p:sp>
        <p:nvSpPr>
          <p:cNvPr id="273" name="Google Shape;273;g2da56246fd8_0_775:notes">
            <a:extLst>
              <a:ext uri="{FF2B5EF4-FFF2-40B4-BE49-F238E27FC236}">
                <a16:creationId xmlns:a16="http://schemas.microsoft.com/office/drawing/2014/main" id="{5A05FD63-883B-B3FE-6CC6-CE044AC6818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da56246fd8_0_775:notes">
            <a:extLst>
              <a:ext uri="{FF2B5EF4-FFF2-40B4-BE49-F238E27FC236}">
                <a16:creationId xmlns:a16="http://schemas.microsoft.com/office/drawing/2014/main" id="{1A1BDB37-C349-C784-75DD-58A0F810C78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28829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p:nvPr/>
        </p:nvSpPr>
        <p:spPr>
          <a:xfrm rot="5400000">
            <a:off x="10000400" y="673"/>
            <a:ext cx="2191600" cy="2191600"/>
          </a:xfrm>
          <a:prstGeom prst="diagStripe">
            <a:avLst>
              <a:gd name="adj" fmla="val 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1" name="Google Shape;11;p2"/>
          <p:cNvGrpSpPr/>
          <p:nvPr/>
        </p:nvGrpSpPr>
        <p:grpSpPr>
          <a:xfrm>
            <a:off x="1" y="654"/>
            <a:ext cx="6871607" cy="6845865"/>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6" name="Google Shape;16;p2"/>
          <p:cNvSpPr txBox="1">
            <a:spLocks noGrp="1"/>
          </p:cNvSpPr>
          <p:nvPr>
            <p:ph type="ctrTitle"/>
          </p:nvPr>
        </p:nvSpPr>
        <p:spPr>
          <a:xfrm>
            <a:off x="4716200" y="2104533"/>
            <a:ext cx="6690000" cy="21052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5333"/>
            </a:lvl1pPr>
            <a:lvl2pPr lvl="1">
              <a:spcBef>
                <a:spcPts val="0"/>
              </a:spcBef>
              <a:spcAft>
                <a:spcPts val="0"/>
              </a:spcAft>
              <a:buSzPts val="4000"/>
              <a:buNone/>
              <a:defRPr sz="5333"/>
            </a:lvl2pPr>
            <a:lvl3pPr lvl="2">
              <a:spcBef>
                <a:spcPts val="0"/>
              </a:spcBef>
              <a:spcAft>
                <a:spcPts val="0"/>
              </a:spcAft>
              <a:buSzPts val="4000"/>
              <a:buNone/>
              <a:defRPr sz="5333"/>
            </a:lvl3pPr>
            <a:lvl4pPr lvl="3">
              <a:spcBef>
                <a:spcPts val="0"/>
              </a:spcBef>
              <a:spcAft>
                <a:spcPts val="0"/>
              </a:spcAft>
              <a:buSzPts val="4000"/>
              <a:buNone/>
              <a:defRPr sz="5333"/>
            </a:lvl4pPr>
            <a:lvl5pPr lvl="4">
              <a:spcBef>
                <a:spcPts val="0"/>
              </a:spcBef>
              <a:spcAft>
                <a:spcPts val="0"/>
              </a:spcAft>
              <a:buSzPts val="4000"/>
              <a:buNone/>
              <a:defRPr sz="5333"/>
            </a:lvl5pPr>
            <a:lvl6pPr lvl="5">
              <a:spcBef>
                <a:spcPts val="0"/>
              </a:spcBef>
              <a:spcAft>
                <a:spcPts val="0"/>
              </a:spcAft>
              <a:buSzPts val="4000"/>
              <a:buNone/>
              <a:defRPr sz="5333"/>
            </a:lvl6pPr>
            <a:lvl7pPr lvl="6">
              <a:spcBef>
                <a:spcPts val="0"/>
              </a:spcBef>
              <a:spcAft>
                <a:spcPts val="0"/>
              </a:spcAft>
              <a:buSzPts val="4000"/>
              <a:buNone/>
              <a:defRPr sz="5333"/>
            </a:lvl7pPr>
            <a:lvl8pPr lvl="7">
              <a:spcBef>
                <a:spcPts val="0"/>
              </a:spcBef>
              <a:spcAft>
                <a:spcPts val="0"/>
              </a:spcAft>
              <a:buSzPts val="4000"/>
              <a:buNone/>
              <a:defRPr sz="5333"/>
            </a:lvl8pPr>
            <a:lvl9pPr lvl="8">
              <a:spcBef>
                <a:spcPts val="0"/>
              </a:spcBef>
              <a:spcAft>
                <a:spcPts val="0"/>
              </a:spcAft>
              <a:buSzPts val="4000"/>
              <a:buNone/>
              <a:defRPr sz="5333"/>
            </a:lvl9pPr>
          </a:lstStyle>
          <a:p>
            <a:endParaRPr/>
          </a:p>
        </p:txBody>
      </p:sp>
      <p:sp>
        <p:nvSpPr>
          <p:cNvPr id="17" name="Google Shape;17;p2"/>
          <p:cNvSpPr txBox="1">
            <a:spLocks noGrp="1"/>
          </p:cNvSpPr>
          <p:nvPr>
            <p:ph type="subTitle" idx="1"/>
          </p:nvPr>
        </p:nvSpPr>
        <p:spPr>
          <a:xfrm>
            <a:off x="6778600" y="5233233"/>
            <a:ext cx="4627600" cy="6748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733"/>
            </a:lvl2pPr>
            <a:lvl3pPr lvl="2">
              <a:lnSpc>
                <a:spcPct val="100000"/>
              </a:lnSpc>
              <a:spcBef>
                <a:spcPts val="0"/>
              </a:spcBef>
              <a:spcAft>
                <a:spcPts val="0"/>
              </a:spcAft>
              <a:buSzPts val="1300"/>
              <a:buNone/>
              <a:defRPr sz="1733"/>
            </a:lvl3pPr>
            <a:lvl4pPr lvl="3">
              <a:lnSpc>
                <a:spcPct val="100000"/>
              </a:lnSpc>
              <a:spcBef>
                <a:spcPts val="0"/>
              </a:spcBef>
              <a:spcAft>
                <a:spcPts val="0"/>
              </a:spcAft>
              <a:buSzPts val="1300"/>
              <a:buNone/>
              <a:defRPr sz="1733"/>
            </a:lvl4pPr>
            <a:lvl5pPr lvl="4">
              <a:lnSpc>
                <a:spcPct val="100000"/>
              </a:lnSpc>
              <a:spcBef>
                <a:spcPts val="0"/>
              </a:spcBef>
              <a:spcAft>
                <a:spcPts val="0"/>
              </a:spcAft>
              <a:buSzPts val="1300"/>
              <a:buNone/>
              <a:defRPr sz="1733"/>
            </a:lvl5pPr>
            <a:lvl6pPr lvl="5">
              <a:lnSpc>
                <a:spcPct val="100000"/>
              </a:lnSpc>
              <a:spcBef>
                <a:spcPts val="0"/>
              </a:spcBef>
              <a:spcAft>
                <a:spcPts val="0"/>
              </a:spcAft>
              <a:buSzPts val="1300"/>
              <a:buNone/>
              <a:defRPr sz="1733"/>
            </a:lvl6pPr>
            <a:lvl7pPr lvl="6">
              <a:lnSpc>
                <a:spcPct val="100000"/>
              </a:lnSpc>
              <a:spcBef>
                <a:spcPts val="0"/>
              </a:spcBef>
              <a:spcAft>
                <a:spcPts val="0"/>
              </a:spcAft>
              <a:buSzPts val="1300"/>
              <a:buNone/>
              <a:defRPr sz="1733"/>
            </a:lvl7pPr>
            <a:lvl8pPr lvl="7">
              <a:lnSpc>
                <a:spcPct val="100000"/>
              </a:lnSpc>
              <a:spcBef>
                <a:spcPts val="0"/>
              </a:spcBef>
              <a:spcAft>
                <a:spcPts val="0"/>
              </a:spcAft>
              <a:buSzPts val="1300"/>
              <a:buNone/>
              <a:defRPr sz="1733"/>
            </a:lvl8pPr>
            <a:lvl9pPr lvl="8">
              <a:lnSpc>
                <a:spcPct val="100000"/>
              </a:lnSpc>
              <a:spcBef>
                <a:spcPts val="0"/>
              </a:spcBef>
              <a:spcAft>
                <a:spcPts val="0"/>
              </a:spcAft>
              <a:buSzPts val="1300"/>
              <a:buNone/>
              <a:defRPr sz="1733"/>
            </a:lvl9pPr>
          </a:lstStyle>
          <a:p>
            <a:endParaRPr/>
          </a:p>
        </p:txBody>
      </p:sp>
      <p:sp>
        <p:nvSpPr>
          <p:cNvPr id="18" name="Google Shape;18;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504511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05"/>
        <p:cNvGrpSpPr/>
        <p:nvPr/>
      </p:nvGrpSpPr>
      <p:grpSpPr>
        <a:xfrm>
          <a:off x="0" y="0"/>
          <a:ext cx="0" cy="0"/>
          <a:chOff x="0" y="0"/>
          <a:chExt cx="0" cy="0"/>
        </a:xfrm>
      </p:grpSpPr>
      <p:grpSp>
        <p:nvGrpSpPr>
          <p:cNvPr id="106" name="Google Shape;106;p11"/>
          <p:cNvGrpSpPr/>
          <p:nvPr/>
        </p:nvGrpSpPr>
        <p:grpSpPr>
          <a:xfrm>
            <a:off x="5875200" y="1"/>
            <a:ext cx="6316800" cy="6857420"/>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25" name="Google Shape;125;p11"/>
          <p:cNvSpPr txBox="1">
            <a:spLocks noGrp="1"/>
          </p:cNvSpPr>
          <p:nvPr>
            <p:ph type="title" hasCustomPrompt="1"/>
          </p:nvPr>
        </p:nvSpPr>
        <p:spPr>
          <a:xfrm>
            <a:off x="1098467" y="1712900"/>
            <a:ext cx="6368000" cy="17344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10666"/>
            </a:lvl1pPr>
            <a:lvl2pPr lvl="1">
              <a:spcBef>
                <a:spcPts val="0"/>
              </a:spcBef>
              <a:spcAft>
                <a:spcPts val="0"/>
              </a:spcAft>
              <a:buSzPts val="8000"/>
              <a:buNone/>
              <a:defRPr sz="10666"/>
            </a:lvl2pPr>
            <a:lvl3pPr lvl="2">
              <a:spcBef>
                <a:spcPts val="0"/>
              </a:spcBef>
              <a:spcAft>
                <a:spcPts val="0"/>
              </a:spcAft>
              <a:buSzPts val="8000"/>
              <a:buNone/>
              <a:defRPr sz="10666"/>
            </a:lvl3pPr>
            <a:lvl4pPr lvl="3">
              <a:spcBef>
                <a:spcPts val="0"/>
              </a:spcBef>
              <a:spcAft>
                <a:spcPts val="0"/>
              </a:spcAft>
              <a:buSzPts val="8000"/>
              <a:buNone/>
              <a:defRPr sz="10666"/>
            </a:lvl4pPr>
            <a:lvl5pPr lvl="4">
              <a:spcBef>
                <a:spcPts val="0"/>
              </a:spcBef>
              <a:spcAft>
                <a:spcPts val="0"/>
              </a:spcAft>
              <a:buSzPts val="8000"/>
              <a:buNone/>
              <a:defRPr sz="10666"/>
            </a:lvl5pPr>
            <a:lvl6pPr lvl="5">
              <a:spcBef>
                <a:spcPts val="0"/>
              </a:spcBef>
              <a:spcAft>
                <a:spcPts val="0"/>
              </a:spcAft>
              <a:buSzPts val="8000"/>
              <a:buNone/>
              <a:defRPr sz="10666"/>
            </a:lvl6pPr>
            <a:lvl7pPr lvl="6">
              <a:spcBef>
                <a:spcPts val="0"/>
              </a:spcBef>
              <a:spcAft>
                <a:spcPts val="0"/>
              </a:spcAft>
              <a:buSzPts val="8000"/>
              <a:buNone/>
              <a:defRPr sz="10666"/>
            </a:lvl7pPr>
            <a:lvl8pPr lvl="7">
              <a:spcBef>
                <a:spcPts val="0"/>
              </a:spcBef>
              <a:spcAft>
                <a:spcPts val="0"/>
              </a:spcAft>
              <a:buSzPts val="8000"/>
              <a:buNone/>
              <a:defRPr sz="10666"/>
            </a:lvl8pPr>
            <a:lvl9pPr lvl="8">
              <a:spcBef>
                <a:spcPts val="0"/>
              </a:spcBef>
              <a:spcAft>
                <a:spcPts val="0"/>
              </a:spcAft>
              <a:buSzPts val="8000"/>
              <a:buNone/>
              <a:defRPr sz="10666"/>
            </a:lvl9pPr>
          </a:lstStyle>
          <a:p>
            <a:r>
              <a:t>xx%</a:t>
            </a:r>
          </a:p>
        </p:txBody>
      </p:sp>
      <p:sp>
        <p:nvSpPr>
          <p:cNvPr id="126" name="Google Shape;126;p11"/>
          <p:cNvSpPr txBox="1">
            <a:spLocks noGrp="1"/>
          </p:cNvSpPr>
          <p:nvPr>
            <p:ph type="body" idx="1"/>
          </p:nvPr>
        </p:nvSpPr>
        <p:spPr>
          <a:xfrm>
            <a:off x="1098467" y="3524165"/>
            <a:ext cx="6368000" cy="1625200"/>
          </a:xfrm>
          <a:prstGeom prst="rect">
            <a:avLst/>
          </a:prstGeom>
        </p:spPr>
        <p:txBody>
          <a:bodyPr spcFirstLastPara="1" wrap="square" lIns="91425" tIns="91425" rIns="91425" bIns="91425" anchor="t" anchorCtr="0">
            <a:normAutofit/>
          </a:bodyPr>
          <a:lstStyle>
            <a:lvl1pPr marL="609585" lvl="0" indent="-414856">
              <a:spcBef>
                <a:spcPts val="0"/>
              </a:spcBef>
              <a:spcAft>
                <a:spcPts val="0"/>
              </a:spcAft>
              <a:buSzPts val="1300"/>
              <a:buChar char="●"/>
              <a:defRPr/>
            </a:lvl1pPr>
            <a:lvl2pPr marL="1219170" lvl="1" indent="-397923">
              <a:spcBef>
                <a:spcPts val="0"/>
              </a:spcBef>
              <a:spcAft>
                <a:spcPts val="0"/>
              </a:spcAft>
              <a:buSzPts val="1100"/>
              <a:buChar char="○"/>
              <a:defRPr/>
            </a:lvl2pPr>
            <a:lvl3pPr marL="1828754" lvl="2" indent="-397923">
              <a:spcBef>
                <a:spcPts val="0"/>
              </a:spcBef>
              <a:spcAft>
                <a:spcPts val="0"/>
              </a:spcAft>
              <a:buSzPts val="1100"/>
              <a:buChar char="■"/>
              <a:defRPr/>
            </a:lvl3pPr>
            <a:lvl4pPr marL="2438339" lvl="3" indent="-397923">
              <a:spcBef>
                <a:spcPts val="0"/>
              </a:spcBef>
              <a:spcAft>
                <a:spcPts val="0"/>
              </a:spcAft>
              <a:buSzPts val="1100"/>
              <a:buChar char="●"/>
              <a:defRPr/>
            </a:lvl4pPr>
            <a:lvl5pPr marL="3047924" lvl="4" indent="-397923">
              <a:spcBef>
                <a:spcPts val="0"/>
              </a:spcBef>
              <a:spcAft>
                <a:spcPts val="0"/>
              </a:spcAft>
              <a:buSzPts val="1100"/>
              <a:buChar char="○"/>
              <a:defRPr/>
            </a:lvl5pPr>
            <a:lvl6pPr marL="3657509" lvl="5" indent="-397923">
              <a:spcBef>
                <a:spcPts val="0"/>
              </a:spcBef>
              <a:spcAft>
                <a:spcPts val="0"/>
              </a:spcAft>
              <a:buSzPts val="1100"/>
              <a:buChar char="■"/>
              <a:defRPr/>
            </a:lvl6pPr>
            <a:lvl7pPr marL="4267093" lvl="6" indent="-397923">
              <a:spcBef>
                <a:spcPts val="0"/>
              </a:spcBef>
              <a:spcAft>
                <a:spcPts val="0"/>
              </a:spcAft>
              <a:buSzPts val="1100"/>
              <a:buChar char="●"/>
              <a:defRPr/>
            </a:lvl7pPr>
            <a:lvl8pPr marL="4876678" lvl="7" indent="-397923">
              <a:spcBef>
                <a:spcPts val="0"/>
              </a:spcBef>
              <a:spcAft>
                <a:spcPts val="0"/>
              </a:spcAft>
              <a:buSzPts val="1100"/>
              <a:buChar char="○"/>
              <a:defRPr/>
            </a:lvl8pPr>
            <a:lvl9pPr marL="5486263" lvl="8" indent="-397923">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071516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346853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lt2"/>
        </a:solidFill>
        <a:effectLst/>
      </p:bgPr>
    </p:bg>
    <p:spTree>
      <p:nvGrpSpPr>
        <p:cNvPr id="1" name="Shape 134"/>
        <p:cNvGrpSpPr/>
        <p:nvPr/>
      </p:nvGrpSpPr>
      <p:grpSpPr>
        <a:xfrm>
          <a:off x="0" y="0"/>
          <a:ext cx="0" cy="0"/>
          <a:chOff x="0" y="0"/>
          <a:chExt cx="0" cy="0"/>
        </a:xfrm>
      </p:grpSpPr>
      <p:sp>
        <p:nvSpPr>
          <p:cNvPr id="135" name="Google Shape;135;p14"/>
          <p:cNvSpPr/>
          <p:nvPr/>
        </p:nvSpPr>
        <p:spPr>
          <a:xfrm>
            <a:off x="0" y="0"/>
            <a:ext cx="12192000" cy="6504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36" name="Google Shape;136;p14"/>
          <p:cNvGrpSpPr/>
          <p:nvPr/>
        </p:nvGrpSpPr>
        <p:grpSpPr>
          <a:xfrm>
            <a:off x="1107190" y="1588342"/>
            <a:ext cx="994351" cy="61101"/>
            <a:chOff x="4580561" y="2589004"/>
            <a:chExt cx="1064464" cy="25200"/>
          </a:xfrm>
        </p:grpSpPr>
        <p:sp>
          <p:nvSpPr>
            <p:cNvPr id="137" name="Google Shape;137;p1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1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39" name="Google Shape;139;p14"/>
          <p:cNvSpPr txBox="1">
            <a:spLocks noGrp="1"/>
          </p:cNvSpPr>
          <p:nvPr>
            <p:ph type="ctrTitle"/>
          </p:nvPr>
        </p:nvSpPr>
        <p:spPr>
          <a:xfrm>
            <a:off x="972600" y="1763267"/>
            <a:ext cx="10250800" cy="2219600"/>
          </a:xfrm>
          <a:prstGeom prst="rect">
            <a:avLst/>
          </a:prstGeom>
        </p:spPr>
        <p:txBody>
          <a:bodyPr spcFirstLastPara="1" wrap="square" lIns="91425" tIns="91425" rIns="91425" bIns="91425" anchor="t" anchorCtr="0">
            <a:normAutofit/>
          </a:bodyPr>
          <a:lstStyle>
            <a:lvl1pPr lvl="0" rtl="0">
              <a:spcBef>
                <a:spcPts val="0"/>
              </a:spcBef>
              <a:spcAft>
                <a:spcPts val="0"/>
              </a:spcAft>
              <a:buSzPts val="4200"/>
              <a:buNone/>
              <a:defRPr sz="5600"/>
            </a:lvl1pPr>
            <a:lvl2pPr lvl="1" rtl="0">
              <a:spcBef>
                <a:spcPts val="0"/>
              </a:spcBef>
              <a:spcAft>
                <a:spcPts val="0"/>
              </a:spcAft>
              <a:buSzPts val="4200"/>
              <a:buNone/>
              <a:defRPr sz="5600"/>
            </a:lvl2pPr>
            <a:lvl3pPr lvl="2" rtl="0">
              <a:spcBef>
                <a:spcPts val="0"/>
              </a:spcBef>
              <a:spcAft>
                <a:spcPts val="0"/>
              </a:spcAft>
              <a:buSzPts val="4200"/>
              <a:buNone/>
              <a:defRPr sz="5600"/>
            </a:lvl3pPr>
            <a:lvl4pPr lvl="3" rtl="0">
              <a:spcBef>
                <a:spcPts val="0"/>
              </a:spcBef>
              <a:spcAft>
                <a:spcPts val="0"/>
              </a:spcAft>
              <a:buSzPts val="4200"/>
              <a:buNone/>
              <a:defRPr sz="5600"/>
            </a:lvl4pPr>
            <a:lvl5pPr lvl="4" rtl="0">
              <a:spcBef>
                <a:spcPts val="0"/>
              </a:spcBef>
              <a:spcAft>
                <a:spcPts val="0"/>
              </a:spcAft>
              <a:buSzPts val="4200"/>
              <a:buNone/>
              <a:defRPr sz="5600"/>
            </a:lvl5pPr>
            <a:lvl6pPr lvl="5" rtl="0">
              <a:spcBef>
                <a:spcPts val="0"/>
              </a:spcBef>
              <a:spcAft>
                <a:spcPts val="0"/>
              </a:spcAft>
              <a:buSzPts val="4200"/>
              <a:buNone/>
              <a:defRPr sz="5600"/>
            </a:lvl6pPr>
            <a:lvl7pPr lvl="6" rtl="0">
              <a:spcBef>
                <a:spcPts val="0"/>
              </a:spcBef>
              <a:spcAft>
                <a:spcPts val="0"/>
              </a:spcAft>
              <a:buSzPts val="4200"/>
              <a:buNone/>
              <a:defRPr sz="5600"/>
            </a:lvl7pPr>
            <a:lvl8pPr lvl="7" rtl="0">
              <a:spcBef>
                <a:spcPts val="0"/>
              </a:spcBef>
              <a:spcAft>
                <a:spcPts val="0"/>
              </a:spcAft>
              <a:buSzPts val="4200"/>
              <a:buNone/>
              <a:defRPr sz="5600"/>
            </a:lvl8pPr>
            <a:lvl9pPr lvl="8" rtl="0">
              <a:spcBef>
                <a:spcPts val="0"/>
              </a:spcBef>
              <a:spcAft>
                <a:spcPts val="0"/>
              </a:spcAft>
              <a:buSzPts val="4200"/>
              <a:buNone/>
              <a:defRPr sz="5600"/>
            </a:lvl9pPr>
          </a:lstStyle>
          <a:p>
            <a:endParaRPr/>
          </a:p>
        </p:txBody>
      </p:sp>
      <p:sp>
        <p:nvSpPr>
          <p:cNvPr id="140" name="Google Shape;140;p14"/>
          <p:cNvSpPr txBox="1">
            <a:spLocks noGrp="1"/>
          </p:cNvSpPr>
          <p:nvPr>
            <p:ph type="subTitle" idx="1"/>
          </p:nvPr>
        </p:nvSpPr>
        <p:spPr>
          <a:xfrm>
            <a:off x="972836" y="4230533"/>
            <a:ext cx="10250800" cy="7216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2133"/>
            </a:lvl1pPr>
            <a:lvl2pPr lvl="1" rtl="0">
              <a:lnSpc>
                <a:spcPct val="100000"/>
              </a:lnSpc>
              <a:spcBef>
                <a:spcPts val="0"/>
              </a:spcBef>
              <a:spcAft>
                <a:spcPts val="0"/>
              </a:spcAft>
              <a:buSzPts val="1600"/>
              <a:buNone/>
              <a:defRPr sz="2133"/>
            </a:lvl2pPr>
            <a:lvl3pPr lvl="2" rtl="0">
              <a:lnSpc>
                <a:spcPct val="100000"/>
              </a:lnSpc>
              <a:spcBef>
                <a:spcPts val="0"/>
              </a:spcBef>
              <a:spcAft>
                <a:spcPts val="0"/>
              </a:spcAft>
              <a:buSzPts val="1600"/>
              <a:buNone/>
              <a:defRPr sz="2133"/>
            </a:lvl3pPr>
            <a:lvl4pPr lvl="3" rtl="0">
              <a:lnSpc>
                <a:spcPct val="100000"/>
              </a:lnSpc>
              <a:spcBef>
                <a:spcPts val="0"/>
              </a:spcBef>
              <a:spcAft>
                <a:spcPts val="0"/>
              </a:spcAft>
              <a:buSzPts val="1600"/>
              <a:buNone/>
              <a:defRPr sz="2133"/>
            </a:lvl4pPr>
            <a:lvl5pPr lvl="4" rtl="0">
              <a:lnSpc>
                <a:spcPct val="100000"/>
              </a:lnSpc>
              <a:spcBef>
                <a:spcPts val="0"/>
              </a:spcBef>
              <a:spcAft>
                <a:spcPts val="0"/>
              </a:spcAft>
              <a:buSzPts val="1600"/>
              <a:buNone/>
              <a:defRPr sz="2133"/>
            </a:lvl5pPr>
            <a:lvl6pPr lvl="5" rtl="0">
              <a:lnSpc>
                <a:spcPct val="100000"/>
              </a:lnSpc>
              <a:spcBef>
                <a:spcPts val="0"/>
              </a:spcBef>
              <a:spcAft>
                <a:spcPts val="0"/>
              </a:spcAft>
              <a:buSzPts val="1600"/>
              <a:buNone/>
              <a:defRPr sz="2133"/>
            </a:lvl6pPr>
            <a:lvl7pPr lvl="6" rtl="0">
              <a:lnSpc>
                <a:spcPct val="100000"/>
              </a:lnSpc>
              <a:spcBef>
                <a:spcPts val="0"/>
              </a:spcBef>
              <a:spcAft>
                <a:spcPts val="0"/>
              </a:spcAft>
              <a:buSzPts val="1600"/>
              <a:buNone/>
              <a:defRPr sz="2133"/>
            </a:lvl7pPr>
            <a:lvl8pPr lvl="7" rtl="0">
              <a:lnSpc>
                <a:spcPct val="100000"/>
              </a:lnSpc>
              <a:spcBef>
                <a:spcPts val="0"/>
              </a:spcBef>
              <a:spcAft>
                <a:spcPts val="0"/>
              </a:spcAft>
              <a:buSzPts val="1600"/>
              <a:buNone/>
              <a:defRPr sz="2133"/>
            </a:lvl8pPr>
            <a:lvl9pPr lvl="8" rtl="0">
              <a:lnSpc>
                <a:spcPct val="100000"/>
              </a:lnSpc>
              <a:spcBef>
                <a:spcPts val="0"/>
              </a:spcBef>
              <a:spcAft>
                <a:spcPts val="0"/>
              </a:spcAft>
              <a:buSzPts val="1600"/>
              <a:buNone/>
              <a:defRPr sz="2133"/>
            </a:lvl9pPr>
          </a:lstStyle>
          <a:p>
            <a:endParaRPr/>
          </a:p>
        </p:txBody>
      </p:sp>
      <p:sp>
        <p:nvSpPr>
          <p:cNvPr id="141" name="Google Shape;141;p14"/>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9362958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dk1"/>
        </a:solidFill>
        <a:effectLst/>
      </p:bgPr>
    </p:bg>
    <p:spTree>
      <p:nvGrpSpPr>
        <p:cNvPr id="1" name="Shape 142"/>
        <p:cNvGrpSpPr/>
        <p:nvPr/>
      </p:nvGrpSpPr>
      <p:grpSpPr>
        <a:xfrm>
          <a:off x="0" y="0"/>
          <a:ext cx="0" cy="0"/>
          <a:chOff x="0" y="0"/>
          <a:chExt cx="0" cy="0"/>
        </a:xfrm>
      </p:grpSpPr>
      <p:grpSp>
        <p:nvGrpSpPr>
          <p:cNvPr id="143" name="Google Shape;143;p15"/>
          <p:cNvGrpSpPr/>
          <p:nvPr/>
        </p:nvGrpSpPr>
        <p:grpSpPr>
          <a:xfrm>
            <a:off x="1107190" y="1588342"/>
            <a:ext cx="994351" cy="61101"/>
            <a:chOff x="4580561" y="2589004"/>
            <a:chExt cx="1064464" cy="25200"/>
          </a:xfrm>
        </p:grpSpPr>
        <p:sp>
          <p:nvSpPr>
            <p:cNvPr id="144" name="Google Shape;14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 name="Google Shape;14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46" name="Google Shape;146;p15"/>
          <p:cNvSpPr txBox="1">
            <a:spLocks noGrp="1"/>
          </p:cNvSpPr>
          <p:nvPr>
            <p:ph type="title"/>
          </p:nvPr>
        </p:nvSpPr>
        <p:spPr>
          <a:xfrm>
            <a:off x="972600" y="1763267"/>
            <a:ext cx="10251200" cy="20248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3600"/>
              <a:buNone/>
              <a:defRPr sz="4800">
                <a:solidFill>
                  <a:schemeClr val="lt1"/>
                </a:solidFill>
              </a:defRPr>
            </a:lvl1pPr>
            <a:lvl2pPr lvl="1" rtl="0">
              <a:spcBef>
                <a:spcPts val="0"/>
              </a:spcBef>
              <a:spcAft>
                <a:spcPts val="0"/>
              </a:spcAft>
              <a:buClr>
                <a:schemeClr val="lt1"/>
              </a:buClr>
              <a:buSzPts val="3600"/>
              <a:buNone/>
              <a:defRPr sz="4800">
                <a:solidFill>
                  <a:schemeClr val="lt1"/>
                </a:solidFill>
              </a:defRPr>
            </a:lvl2pPr>
            <a:lvl3pPr lvl="2" rtl="0">
              <a:spcBef>
                <a:spcPts val="0"/>
              </a:spcBef>
              <a:spcAft>
                <a:spcPts val="0"/>
              </a:spcAft>
              <a:buClr>
                <a:schemeClr val="lt1"/>
              </a:buClr>
              <a:buSzPts val="3600"/>
              <a:buNone/>
              <a:defRPr sz="4800">
                <a:solidFill>
                  <a:schemeClr val="lt1"/>
                </a:solidFill>
              </a:defRPr>
            </a:lvl3pPr>
            <a:lvl4pPr lvl="3" rtl="0">
              <a:spcBef>
                <a:spcPts val="0"/>
              </a:spcBef>
              <a:spcAft>
                <a:spcPts val="0"/>
              </a:spcAft>
              <a:buClr>
                <a:schemeClr val="lt1"/>
              </a:buClr>
              <a:buSzPts val="3600"/>
              <a:buNone/>
              <a:defRPr sz="4800">
                <a:solidFill>
                  <a:schemeClr val="lt1"/>
                </a:solidFill>
              </a:defRPr>
            </a:lvl4pPr>
            <a:lvl5pPr lvl="4" rtl="0">
              <a:spcBef>
                <a:spcPts val="0"/>
              </a:spcBef>
              <a:spcAft>
                <a:spcPts val="0"/>
              </a:spcAft>
              <a:buClr>
                <a:schemeClr val="lt1"/>
              </a:buClr>
              <a:buSzPts val="3600"/>
              <a:buNone/>
              <a:defRPr sz="4800">
                <a:solidFill>
                  <a:schemeClr val="lt1"/>
                </a:solidFill>
              </a:defRPr>
            </a:lvl5pPr>
            <a:lvl6pPr lvl="5" rtl="0">
              <a:spcBef>
                <a:spcPts val="0"/>
              </a:spcBef>
              <a:spcAft>
                <a:spcPts val="0"/>
              </a:spcAft>
              <a:buClr>
                <a:schemeClr val="lt1"/>
              </a:buClr>
              <a:buSzPts val="3600"/>
              <a:buNone/>
              <a:defRPr sz="4800">
                <a:solidFill>
                  <a:schemeClr val="lt1"/>
                </a:solidFill>
              </a:defRPr>
            </a:lvl6pPr>
            <a:lvl7pPr lvl="6" rtl="0">
              <a:spcBef>
                <a:spcPts val="0"/>
              </a:spcBef>
              <a:spcAft>
                <a:spcPts val="0"/>
              </a:spcAft>
              <a:buClr>
                <a:schemeClr val="lt1"/>
              </a:buClr>
              <a:buSzPts val="3600"/>
              <a:buNone/>
              <a:defRPr sz="4800">
                <a:solidFill>
                  <a:schemeClr val="lt1"/>
                </a:solidFill>
              </a:defRPr>
            </a:lvl7pPr>
            <a:lvl8pPr lvl="7" rtl="0">
              <a:spcBef>
                <a:spcPts val="0"/>
              </a:spcBef>
              <a:spcAft>
                <a:spcPts val="0"/>
              </a:spcAft>
              <a:buClr>
                <a:schemeClr val="lt1"/>
              </a:buClr>
              <a:buSzPts val="3600"/>
              <a:buNone/>
              <a:defRPr sz="4800">
                <a:solidFill>
                  <a:schemeClr val="lt1"/>
                </a:solidFill>
              </a:defRPr>
            </a:lvl8pPr>
            <a:lvl9pPr lvl="8" rtl="0">
              <a:spcBef>
                <a:spcPts val="0"/>
              </a:spcBef>
              <a:spcAft>
                <a:spcPts val="0"/>
              </a:spcAft>
              <a:buClr>
                <a:schemeClr val="lt1"/>
              </a:buClr>
              <a:buSzPts val="3600"/>
              <a:buNone/>
              <a:defRPr sz="4800">
                <a:solidFill>
                  <a:schemeClr val="lt1"/>
                </a:solidFill>
              </a:defRPr>
            </a:lvl9pPr>
          </a:lstStyle>
          <a:p>
            <a:endParaRPr/>
          </a:p>
        </p:txBody>
      </p:sp>
      <p:sp>
        <p:nvSpPr>
          <p:cNvPr id="147" name="Google Shape;147;p15"/>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916707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48"/>
        <p:cNvGrpSpPr/>
        <p:nvPr/>
      </p:nvGrpSpPr>
      <p:grpSpPr>
        <a:xfrm>
          <a:off x="0" y="0"/>
          <a:ext cx="0" cy="0"/>
          <a:chOff x="0" y="0"/>
          <a:chExt cx="0" cy="0"/>
        </a:xfrm>
      </p:grpSpPr>
      <p:sp>
        <p:nvSpPr>
          <p:cNvPr id="149" name="Google Shape;149;p16"/>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50" name="Google Shape;150;p16"/>
          <p:cNvGrpSpPr/>
          <p:nvPr/>
        </p:nvGrpSpPr>
        <p:grpSpPr>
          <a:xfrm>
            <a:off x="1107190" y="1588342"/>
            <a:ext cx="994351" cy="61101"/>
            <a:chOff x="4580561" y="2589004"/>
            <a:chExt cx="1064464" cy="25200"/>
          </a:xfrm>
        </p:grpSpPr>
        <p:sp>
          <p:nvSpPr>
            <p:cNvPr id="151" name="Google Shape;151;p1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 name="Google Shape;152;p1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53" name="Google Shape;153;p16"/>
          <p:cNvSpPr txBox="1">
            <a:spLocks noGrp="1"/>
          </p:cNvSpPr>
          <p:nvPr>
            <p:ph type="title"/>
          </p:nvPr>
        </p:nvSpPr>
        <p:spPr>
          <a:xfrm>
            <a:off x="972600" y="1758200"/>
            <a:ext cx="10251600" cy="7136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3467"/>
            </a:lvl1pPr>
            <a:lvl2pPr lvl="1" rtl="0">
              <a:spcBef>
                <a:spcPts val="0"/>
              </a:spcBef>
              <a:spcAft>
                <a:spcPts val="0"/>
              </a:spcAft>
              <a:buSzPts val="2600"/>
              <a:buNone/>
              <a:defRPr sz="3467"/>
            </a:lvl2pPr>
            <a:lvl3pPr lvl="2" rtl="0">
              <a:spcBef>
                <a:spcPts val="0"/>
              </a:spcBef>
              <a:spcAft>
                <a:spcPts val="0"/>
              </a:spcAft>
              <a:buSzPts val="2600"/>
              <a:buNone/>
              <a:defRPr sz="3467"/>
            </a:lvl3pPr>
            <a:lvl4pPr lvl="3" rtl="0">
              <a:spcBef>
                <a:spcPts val="0"/>
              </a:spcBef>
              <a:spcAft>
                <a:spcPts val="0"/>
              </a:spcAft>
              <a:buSzPts val="2600"/>
              <a:buNone/>
              <a:defRPr sz="3467"/>
            </a:lvl4pPr>
            <a:lvl5pPr lvl="4" rtl="0">
              <a:spcBef>
                <a:spcPts val="0"/>
              </a:spcBef>
              <a:spcAft>
                <a:spcPts val="0"/>
              </a:spcAft>
              <a:buSzPts val="2600"/>
              <a:buNone/>
              <a:defRPr sz="3467"/>
            </a:lvl5pPr>
            <a:lvl6pPr lvl="5" rtl="0">
              <a:spcBef>
                <a:spcPts val="0"/>
              </a:spcBef>
              <a:spcAft>
                <a:spcPts val="0"/>
              </a:spcAft>
              <a:buSzPts val="2600"/>
              <a:buNone/>
              <a:defRPr sz="3467"/>
            </a:lvl6pPr>
            <a:lvl7pPr lvl="6" rtl="0">
              <a:spcBef>
                <a:spcPts val="0"/>
              </a:spcBef>
              <a:spcAft>
                <a:spcPts val="0"/>
              </a:spcAft>
              <a:buSzPts val="2600"/>
              <a:buNone/>
              <a:defRPr sz="3467"/>
            </a:lvl7pPr>
            <a:lvl8pPr lvl="7" rtl="0">
              <a:spcBef>
                <a:spcPts val="0"/>
              </a:spcBef>
              <a:spcAft>
                <a:spcPts val="0"/>
              </a:spcAft>
              <a:buSzPts val="2600"/>
              <a:buNone/>
              <a:defRPr sz="3467"/>
            </a:lvl8pPr>
            <a:lvl9pPr lvl="8" rtl="0">
              <a:spcBef>
                <a:spcPts val="0"/>
              </a:spcBef>
              <a:spcAft>
                <a:spcPts val="0"/>
              </a:spcAft>
              <a:buSzPts val="2600"/>
              <a:buNone/>
              <a:defRPr sz="3467"/>
            </a:lvl9pPr>
          </a:lstStyle>
          <a:p>
            <a:endParaRPr/>
          </a:p>
        </p:txBody>
      </p:sp>
      <p:sp>
        <p:nvSpPr>
          <p:cNvPr id="154" name="Google Shape;154;p16"/>
          <p:cNvSpPr txBox="1">
            <a:spLocks noGrp="1"/>
          </p:cNvSpPr>
          <p:nvPr>
            <p:ph type="body" idx="1"/>
          </p:nvPr>
        </p:nvSpPr>
        <p:spPr>
          <a:xfrm>
            <a:off x="972600" y="2771833"/>
            <a:ext cx="10251600" cy="3014800"/>
          </a:xfrm>
          <a:prstGeom prst="rect">
            <a:avLst/>
          </a:prstGeom>
        </p:spPr>
        <p:txBody>
          <a:bodyPr spcFirstLastPara="1" wrap="square" lIns="91425" tIns="91425" rIns="91425" bIns="91425" anchor="t" anchorCtr="0">
            <a:normAutofit/>
          </a:bodyPr>
          <a:lstStyle>
            <a:lvl1pPr marL="609585" lvl="0" indent="-414856" rtl="0">
              <a:spcBef>
                <a:spcPts val="0"/>
              </a:spcBef>
              <a:spcAft>
                <a:spcPts val="0"/>
              </a:spcAft>
              <a:buSzPts val="1300"/>
              <a:buChar char="●"/>
              <a:defRPr/>
            </a:lvl1pPr>
            <a:lvl2pPr marL="1219170" lvl="1" indent="-397923" rtl="0">
              <a:spcBef>
                <a:spcPts val="0"/>
              </a:spcBef>
              <a:spcAft>
                <a:spcPts val="0"/>
              </a:spcAft>
              <a:buSzPts val="1100"/>
              <a:buChar char="○"/>
              <a:defRPr/>
            </a:lvl2pPr>
            <a:lvl3pPr marL="1828754" lvl="2" indent="-397923" rtl="0">
              <a:spcBef>
                <a:spcPts val="0"/>
              </a:spcBef>
              <a:spcAft>
                <a:spcPts val="0"/>
              </a:spcAft>
              <a:buSzPts val="1100"/>
              <a:buChar char="■"/>
              <a:defRPr/>
            </a:lvl3pPr>
            <a:lvl4pPr marL="2438339" lvl="3" indent="-397923" rtl="0">
              <a:spcBef>
                <a:spcPts val="0"/>
              </a:spcBef>
              <a:spcAft>
                <a:spcPts val="0"/>
              </a:spcAft>
              <a:buSzPts val="1100"/>
              <a:buChar char="●"/>
              <a:defRPr/>
            </a:lvl4pPr>
            <a:lvl5pPr marL="3047924" lvl="4" indent="-397923" rtl="0">
              <a:spcBef>
                <a:spcPts val="0"/>
              </a:spcBef>
              <a:spcAft>
                <a:spcPts val="0"/>
              </a:spcAft>
              <a:buSzPts val="1100"/>
              <a:buChar char="○"/>
              <a:defRPr/>
            </a:lvl5pPr>
            <a:lvl6pPr marL="3657509" lvl="5" indent="-397923" rtl="0">
              <a:spcBef>
                <a:spcPts val="0"/>
              </a:spcBef>
              <a:spcAft>
                <a:spcPts val="0"/>
              </a:spcAft>
              <a:buSzPts val="1100"/>
              <a:buChar char="■"/>
              <a:defRPr/>
            </a:lvl6pPr>
            <a:lvl7pPr marL="4267093" lvl="6" indent="-397923" rtl="0">
              <a:spcBef>
                <a:spcPts val="0"/>
              </a:spcBef>
              <a:spcAft>
                <a:spcPts val="0"/>
              </a:spcAft>
              <a:buSzPts val="1100"/>
              <a:buChar char="●"/>
              <a:defRPr/>
            </a:lvl7pPr>
            <a:lvl8pPr marL="4876678" lvl="7" indent="-397923" rtl="0">
              <a:spcBef>
                <a:spcPts val="0"/>
              </a:spcBef>
              <a:spcAft>
                <a:spcPts val="0"/>
              </a:spcAft>
              <a:buSzPts val="1100"/>
              <a:buChar char="○"/>
              <a:defRPr/>
            </a:lvl8pPr>
            <a:lvl9pPr marL="5486263" lvl="8" indent="-397923" rtl="0">
              <a:spcBef>
                <a:spcPts val="0"/>
              </a:spcBef>
              <a:spcAft>
                <a:spcPts val="0"/>
              </a:spcAft>
              <a:buSzPts val="1100"/>
              <a:buChar char="■"/>
              <a:defRPr/>
            </a:lvl9pPr>
          </a:lstStyle>
          <a:p>
            <a:endParaRPr/>
          </a:p>
        </p:txBody>
      </p:sp>
      <p:sp>
        <p:nvSpPr>
          <p:cNvPr id="155" name="Google Shape;155;p16"/>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480142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56"/>
        <p:cNvGrpSpPr/>
        <p:nvPr/>
      </p:nvGrpSpPr>
      <p:grpSpPr>
        <a:xfrm>
          <a:off x="0" y="0"/>
          <a:ext cx="0" cy="0"/>
          <a:chOff x="0" y="0"/>
          <a:chExt cx="0" cy="0"/>
        </a:xfrm>
      </p:grpSpPr>
      <p:sp>
        <p:nvSpPr>
          <p:cNvPr id="157" name="Google Shape;157;p17"/>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58" name="Google Shape;158;p17"/>
          <p:cNvGrpSpPr/>
          <p:nvPr/>
        </p:nvGrpSpPr>
        <p:grpSpPr>
          <a:xfrm>
            <a:off x="1107190" y="1588342"/>
            <a:ext cx="994351" cy="61101"/>
            <a:chOff x="4580561" y="2589004"/>
            <a:chExt cx="1064464" cy="25200"/>
          </a:xfrm>
        </p:grpSpPr>
        <p:sp>
          <p:nvSpPr>
            <p:cNvPr id="159" name="Google Shape;159;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61" name="Google Shape;161;p17"/>
          <p:cNvSpPr txBox="1">
            <a:spLocks noGrp="1"/>
          </p:cNvSpPr>
          <p:nvPr>
            <p:ph type="title"/>
          </p:nvPr>
        </p:nvSpPr>
        <p:spPr>
          <a:xfrm>
            <a:off x="972600" y="1758200"/>
            <a:ext cx="10251200" cy="7136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3467"/>
            </a:lvl1pPr>
            <a:lvl2pPr lvl="1" rtl="0">
              <a:spcBef>
                <a:spcPts val="0"/>
              </a:spcBef>
              <a:spcAft>
                <a:spcPts val="0"/>
              </a:spcAft>
              <a:buSzPts val="2600"/>
              <a:buNone/>
              <a:defRPr sz="3467"/>
            </a:lvl2pPr>
            <a:lvl3pPr lvl="2" rtl="0">
              <a:spcBef>
                <a:spcPts val="0"/>
              </a:spcBef>
              <a:spcAft>
                <a:spcPts val="0"/>
              </a:spcAft>
              <a:buSzPts val="2600"/>
              <a:buNone/>
              <a:defRPr sz="3467"/>
            </a:lvl3pPr>
            <a:lvl4pPr lvl="3" rtl="0">
              <a:spcBef>
                <a:spcPts val="0"/>
              </a:spcBef>
              <a:spcAft>
                <a:spcPts val="0"/>
              </a:spcAft>
              <a:buSzPts val="2600"/>
              <a:buNone/>
              <a:defRPr sz="3467"/>
            </a:lvl4pPr>
            <a:lvl5pPr lvl="4" rtl="0">
              <a:spcBef>
                <a:spcPts val="0"/>
              </a:spcBef>
              <a:spcAft>
                <a:spcPts val="0"/>
              </a:spcAft>
              <a:buSzPts val="2600"/>
              <a:buNone/>
              <a:defRPr sz="3467"/>
            </a:lvl5pPr>
            <a:lvl6pPr lvl="5" rtl="0">
              <a:spcBef>
                <a:spcPts val="0"/>
              </a:spcBef>
              <a:spcAft>
                <a:spcPts val="0"/>
              </a:spcAft>
              <a:buSzPts val="2600"/>
              <a:buNone/>
              <a:defRPr sz="3467"/>
            </a:lvl6pPr>
            <a:lvl7pPr lvl="6" rtl="0">
              <a:spcBef>
                <a:spcPts val="0"/>
              </a:spcBef>
              <a:spcAft>
                <a:spcPts val="0"/>
              </a:spcAft>
              <a:buSzPts val="2600"/>
              <a:buNone/>
              <a:defRPr sz="3467"/>
            </a:lvl7pPr>
            <a:lvl8pPr lvl="7" rtl="0">
              <a:spcBef>
                <a:spcPts val="0"/>
              </a:spcBef>
              <a:spcAft>
                <a:spcPts val="0"/>
              </a:spcAft>
              <a:buSzPts val="2600"/>
              <a:buNone/>
              <a:defRPr sz="3467"/>
            </a:lvl8pPr>
            <a:lvl9pPr lvl="8" rtl="0">
              <a:spcBef>
                <a:spcPts val="0"/>
              </a:spcBef>
              <a:spcAft>
                <a:spcPts val="0"/>
              </a:spcAft>
              <a:buSzPts val="2600"/>
              <a:buNone/>
              <a:defRPr sz="3467"/>
            </a:lvl9pPr>
          </a:lstStyle>
          <a:p>
            <a:endParaRPr/>
          </a:p>
        </p:txBody>
      </p:sp>
      <p:sp>
        <p:nvSpPr>
          <p:cNvPr id="162" name="Google Shape;162;p17"/>
          <p:cNvSpPr txBox="1">
            <a:spLocks noGrp="1"/>
          </p:cNvSpPr>
          <p:nvPr>
            <p:ph type="body" idx="1"/>
          </p:nvPr>
        </p:nvSpPr>
        <p:spPr>
          <a:xfrm>
            <a:off x="972433" y="2771833"/>
            <a:ext cx="5032400" cy="3014800"/>
          </a:xfrm>
          <a:prstGeom prst="rect">
            <a:avLst/>
          </a:prstGeom>
        </p:spPr>
        <p:txBody>
          <a:bodyPr spcFirstLastPara="1" wrap="square" lIns="91425" tIns="91425" rIns="91425" bIns="91425" anchor="t" anchorCtr="0">
            <a:normAutofit/>
          </a:bodyPr>
          <a:lstStyle>
            <a:lvl1pPr marL="609585" lvl="0" indent="-414856" rtl="0">
              <a:spcBef>
                <a:spcPts val="0"/>
              </a:spcBef>
              <a:spcAft>
                <a:spcPts val="0"/>
              </a:spcAft>
              <a:buSzPts val="1300"/>
              <a:buChar char="●"/>
              <a:defRPr/>
            </a:lvl1pPr>
            <a:lvl2pPr marL="1219170" lvl="1" indent="-397923" rtl="0">
              <a:spcBef>
                <a:spcPts val="0"/>
              </a:spcBef>
              <a:spcAft>
                <a:spcPts val="0"/>
              </a:spcAft>
              <a:buSzPts val="1100"/>
              <a:buChar char="○"/>
              <a:defRPr/>
            </a:lvl2pPr>
            <a:lvl3pPr marL="1828754" lvl="2" indent="-397923" rtl="0">
              <a:spcBef>
                <a:spcPts val="0"/>
              </a:spcBef>
              <a:spcAft>
                <a:spcPts val="0"/>
              </a:spcAft>
              <a:buSzPts val="1100"/>
              <a:buChar char="■"/>
              <a:defRPr/>
            </a:lvl3pPr>
            <a:lvl4pPr marL="2438339" lvl="3" indent="-397923" rtl="0">
              <a:spcBef>
                <a:spcPts val="0"/>
              </a:spcBef>
              <a:spcAft>
                <a:spcPts val="0"/>
              </a:spcAft>
              <a:buSzPts val="1100"/>
              <a:buChar char="●"/>
              <a:defRPr/>
            </a:lvl4pPr>
            <a:lvl5pPr marL="3047924" lvl="4" indent="-397923" rtl="0">
              <a:spcBef>
                <a:spcPts val="0"/>
              </a:spcBef>
              <a:spcAft>
                <a:spcPts val="0"/>
              </a:spcAft>
              <a:buSzPts val="1100"/>
              <a:buChar char="○"/>
              <a:defRPr/>
            </a:lvl5pPr>
            <a:lvl6pPr marL="3657509" lvl="5" indent="-397923" rtl="0">
              <a:spcBef>
                <a:spcPts val="0"/>
              </a:spcBef>
              <a:spcAft>
                <a:spcPts val="0"/>
              </a:spcAft>
              <a:buSzPts val="1100"/>
              <a:buChar char="■"/>
              <a:defRPr/>
            </a:lvl6pPr>
            <a:lvl7pPr marL="4267093" lvl="6" indent="-397923" rtl="0">
              <a:spcBef>
                <a:spcPts val="0"/>
              </a:spcBef>
              <a:spcAft>
                <a:spcPts val="0"/>
              </a:spcAft>
              <a:buSzPts val="1100"/>
              <a:buChar char="●"/>
              <a:defRPr/>
            </a:lvl7pPr>
            <a:lvl8pPr marL="4876678" lvl="7" indent="-397923" rtl="0">
              <a:spcBef>
                <a:spcPts val="0"/>
              </a:spcBef>
              <a:spcAft>
                <a:spcPts val="0"/>
              </a:spcAft>
              <a:buSzPts val="1100"/>
              <a:buChar char="○"/>
              <a:defRPr/>
            </a:lvl8pPr>
            <a:lvl9pPr marL="5486263" lvl="8" indent="-397923" rtl="0">
              <a:spcBef>
                <a:spcPts val="0"/>
              </a:spcBef>
              <a:spcAft>
                <a:spcPts val="0"/>
              </a:spcAft>
              <a:buSzPts val="1100"/>
              <a:buChar char="■"/>
              <a:defRPr/>
            </a:lvl9pPr>
          </a:lstStyle>
          <a:p>
            <a:endParaRPr/>
          </a:p>
        </p:txBody>
      </p:sp>
      <p:sp>
        <p:nvSpPr>
          <p:cNvPr id="163" name="Google Shape;163;p17"/>
          <p:cNvSpPr txBox="1">
            <a:spLocks noGrp="1"/>
          </p:cNvSpPr>
          <p:nvPr>
            <p:ph type="body" idx="2"/>
          </p:nvPr>
        </p:nvSpPr>
        <p:spPr>
          <a:xfrm>
            <a:off x="6191472" y="2771833"/>
            <a:ext cx="5032400" cy="3014800"/>
          </a:xfrm>
          <a:prstGeom prst="rect">
            <a:avLst/>
          </a:prstGeom>
        </p:spPr>
        <p:txBody>
          <a:bodyPr spcFirstLastPara="1" wrap="square" lIns="91425" tIns="91425" rIns="91425" bIns="91425" anchor="t" anchorCtr="0">
            <a:normAutofit/>
          </a:bodyPr>
          <a:lstStyle>
            <a:lvl1pPr marL="609585" lvl="0" indent="-414856" rtl="0">
              <a:spcBef>
                <a:spcPts val="0"/>
              </a:spcBef>
              <a:spcAft>
                <a:spcPts val="0"/>
              </a:spcAft>
              <a:buSzPts val="1300"/>
              <a:buChar char="●"/>
              <a:defRPr/>
            </a:lvl1pPr>
            <a:lvl2pPr marL="1219170" lvl="1" indent="-397923" rtl="0">
              <a:spcBef>
                <a:spcPts val="0"/>
              </a:spcBef>
              <a:spcAft>
                <a:spcPts val="0"/>
              </a:spcAft>
              <a:buSzPts val="1100"/>
              <a:buChar char="○"/>
              <a:defRPr/>
            </a:lvl2pPr>
            <a:lvl3pPr marL="1828754" lvl="2" indent="-397923" rtl="0">
              <a:spcBef>
                <a:spcPts val="0"/>
              </a:spcBef>
              <a:spcAft>
                <a:spcPts val="0"/>
              </a:spcAft>
              <a:buSzPts val="1100"/>
              <a:buChar char="■"/>
              <a:defRPr/>
            </a:lvl3pPr>
            <a:lvl4pPr marL="2438339" lvl="3" indent="-397923" rtl="0">
              <a:spcBef>
                <a:spcPts val="0"/>
              </a:spcBef>
              <a:spcAft>
                <a:spcPts val="0"/>
              </a:spcAft>
              <a:buSzPts val="1100"/>
              <a:buChar char="●"/>
              <a:defRPr/>
            </a:lvl4pPr>
            <a:lvl5pPr marL="3047924" lvl="4" indent="-397923" rtl="0">
              <a:spcBef>
                <a:spcPts val="0"/>
              </a:spcBef>
              <a:spcAft>
                <a:spcPts val="0"/>
              </a:spcAft>
              <a:buSzPts val="1100"/>
              <a:buChar char="○"/>
              <a:defRPr/>
            </a:lvl5pPr>
            <a:lvl6pPr marL="3657509" lvl="5" indent="-397923" rtl="0">
              <a:spcBef>
                <a:spcPts val="0"/>
              </a:spcBef>
              <a:spcAft>
                <a:spcPts val="0"/>
              </a:spcAft>
              <a:buSzPts val="1100"/>
              <a:buChar char="■"/>
              <a:defRPr/>
            </a:lvl6pPr>
            <a:lvl7pPr marL="4267093" lvl="6" indent="-397923" rtl="0">
              <a:spcBef>
                <a:spcPts val="0"/>
              </a:spcBef>
              <a:spcAft>
                <a:spcPts val="0"/>
              </a:spcAft>
              <a:buSzPts val="1100"/>
              <a:buChar char="●"/>
              <a:defRPr/>
            </a:lvl7pPr>
            <a:lvl8pPr marL="4876678" lvl="7" indent="-397923" rtl="0">
              <a:spcBef>
                <a:spcPts val="0"/>
              </a:spcBef>
              <a:spcAft>
                <a:spcPts val="0"/>
              </a:spcAft>
              <a:buSzPts val="1100"/>
              <a:buChar char="○"/>
              <a:defRPr/>
            </a:lvl8pPr>
            <a:lvl9pPr marL="5486263" lvl="8" indent="-397923" rtl="0">
              <a:spcBef>
                <a:spcPts val="0"/>
              </a:spcBef>
              <a:spcAft>
                <a:spcPts val="0"/>
              </a:spcAft>
              <a:buSzPts val="1100"/>
              <a:buChar char="■"/>
              <a:defRPr/>
            </a:lvl9pPr>
          </a:lstStyle>
          <a:p>
            <a:endParaRPr/>
          </a:p>
        </p:txBody>
      </p:sp>
      <p:sp>
        <p:nvSpPr>
          <p:cNvPr id="164" name="Google Shape;164;p17"/>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2472029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65"/>
        <p:cNvGrpSpPr/>
        <p:nvPr/>
      </p:nvGrpSpPr>
      <p:grpSpPr>
        <a:xfrm>
          <a:off x="0" y="0"/>
          <a:ext cx="0" cy="0"/>
          <a:chOff x="0" y="0"/>
          <a:chExt cx="0" cy="0"/>
        </a:xfrm>
      </p:grpSpPr>
      <p:sp>
        <p:nvSpPr>
          <p:cNvPr id="166" name="Google Shape;166;p18"/>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67" name="Google Shape;167;p18"/>
          <p:cNvGrpSpPr/>
          <p:nvPr/>
        </p:nvGrpSpPr>
        <p:grpSpPr>
          <a:xfrm>
            <a:off x="1107190" y="1588342"/>
            <a:ext cx="994351" cy="61101"/>
            <a:chOff x="4580561" y="2589004"/>
            <a:chExt cx="1064464" cy="25200"/>
          </a:xfrm>
        </p:grpSpPr>
        <p:sp>
          <p:nvSpPr>
            <p:cNvPr id="168" name="Google Shape;168;p1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 name="Google Shape;169;p1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70" name="Google Shape;170;p18"/>
          <p:cNvSpPr txBox="1">
            <a:spLocks noGrp="1"/>
          </p:cNvSpPr>
          <p:nvPr>
            <p:ph type="title"/>
          </p:nvPr>
        </p:nvSpPr>
        <p:spPr>
          <a:xfrm>
            <a:off x="972600" y="1758200"/>
            <a:ext cx="10251200" cy="7136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3467"/>
            </a:lvl1pPr>
            <a:lvl2pPr lvl="1" rtl="0">
              <a:spcBef>
                <a:spcPts val="0"/>
              </a:spcBef>
              <a:spcAft>
                <a:spcPts val="0"/>
              </a:spcAft>
              <a:buSzPts val="2600"/>
              <a:buNone/>
              <a:defRPr sz="3467"/>
            </a:lvl2pPr>
            <a:lvl3pPr lvl="2" rtl="0">
              <a:spcBef>
                <a:spcPts val="0"/>
              </a:spcBef>
              <a:spcAft>
                <a:spcPts val="0"/>
              </a:spcAft>
              <a:buSzPts val="2600"/>
              <a:buNone/>
              <a:defRPr sz="3467"/>
            </a:lvl3pPr>
            <a:lvl4pPr lvl="3" rtl="0">
              <a:spcBef>
                <a:spcPts val="0"/>
              </a:spcBef>
              <a:spcAft>
                <a:spcPts val="0"/>
              </a:spcAft>
              <a:buSzPts val="2600"/>
              <a:buNone/>
              <a:defRPr sz="3467"/>
            </a:lvl4pPr>
            <a:lvl5pPr lvl="4" rtl="0">
              <a:spcBef>
                <a:spcPts val="0"/>
              </a:spcBef>
              <a:spcAft>
                <a:spcPts val="0"/>
              </a:spcAft>
              <a:buSzPts val="2600"/>
              <a:buNone/>
              <a:defRPr sz="3467"/>
            </a:lvl5pPr>
            <a:lvl6pPr lvl="5" rtl="0">
              <a:spcBef>
                <a:spcPts val="0"/>
              </a:spcBef>
              <a:spcAft>
                <a:spcPts val="0"/>
              </a:spcAft>
              <a:buSzPts val="2600"/>
              <a:buNone/>
              <a:defRPr sz="3467"/>
            </a:lvl6pPr>
            <a:lvl7pPr lvl="6" rtl="0">
              <a:spcBef>
                <a:spcPts val="0"/>
              </a:spcBef>
              <a:spcAft>
                <a:spcPts val="0"/>
              </a:spcAft>
              <a:buSzPts val="2600"/>
              <a:buNone/>
              <a:defRPr sz="3467"/>
            </a:lvl7pPr>
            <a:lvl8pPr lvl="7" rtl="0">
              <a:spcBef>
                <a:spcPts val="0"/>
              </a:spcBef>
              <a:spcAft>
                <a:spcPts val="0"/>
              </a:spcAft>
              <a:buSzPts val="2600"/>
              <a:buNone/>
              <a:defRPr sz="3467"/>
            </a:lvl8pPr>
            <a:lvl9pPr lvl="8" rtl="0">
              <a:spcBef>
                <a:spcPts val="0"/>
              </a:spcBef>
              <a:spcAft>
                <a:spcPts val="0"/>
              </a:spcAft>
              <a:buSzPts val="2600"/>
              <a:buNone/>
              <a:defRPr sz="3467"/>
            </a:lvl9pPr>
          </a:lstStyle>
          <a:p>
            <a:endParaRPr/>
          </a:p>
        </p:txBody>
      </p:sp>
      <p:sp>
        <p:nvSpPr>
          <p:cNvPr id="171" name="Google Shape;171;p18"/>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177652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72"/>
        <p:cNvGrpSpPr/>
        <p:nvPr/>
      </p:nvGrpSpPr>
      <p:grpSpPr>
        <a:xfrm>
          <a:off x="0" y="0"/>
          <a:ext cx="0" cy="0"/>
          <a:chOff x="0" y="0"/>
          <a:chExt cx="0" cy="0"/>
        </a:xfrm>
      </p:grpSpPr>
      <p:sp>
        <p:nvSpPr>
          <p:cNvPr id="173" name="Google Shape;173;p19"/>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74" name="Google Shape;174;p19"/>
          <p:cNvGrpSpPr/>
          <p:nvPr/>
        </p:nvGrpSpPr>
        <p:grpSpPr>
          <a:xfrm>
            <a:off x="1107190" y="1588342"/>
            <a:ext cx="994351" cy="61101"/>
            <a:chOff x="4580561" y="2589004"/>
            <a:chExt cx="1064464" cy="25200"/>
          </a:xfrm>
        </p:grpSpPr>
        <p:sp>
          <p:nvSpPr>
            <p:cNvPr id="175" name="Google Shape;175;p1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 name="Google Shape;176;p1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77" name="Google Shape;177;p19"/>
          <p:cNvSpPr txBox="1">
            <a:spLocks noGrp="1"/>
          </p:cNvSpPr>
          <p:nvPr>
            <p:ph type="title"/>
          </p:nvPr>
        </p:nvSpPr>
        <p:spPr>
          <a:xfrm>
            <a:off x="973333" y="1758200"/>
            <a:ext cx="4401200" cy="18420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3467"/>
            </a:lvl1pPr>
            <a:lvl2pPr lvl="1" rtl="0">
              <a:spcBef>
                <a:spcPts val="0"/>
              </a:spcBef>
              <a:spcAft>
                <a:spcPts val="0"/>
              </a:spcAft>
              <a:buSzPts val="2600"/>
              <a:buNone/>
              <a:defRPr sz="3467"/>
            </a:lvl2pPr>
            <a:lvl3pPr lvl="2" rtl="0">
              <a:spcBef>
                <a:spcPts val="0"/>
              </a:spcBef>
              <a:spcAft>
                <a:spcPts val="0"/>
              </a:spcAft>
              <a:buSzPts val="2600"/>
              <a:buNone/>
              <a:defRPr sz="3467"/>
            </a:lvl3pPr>
            <a:lvl4pPr lvl="3" rtl="0">
              <a:spcBef>
                <a:spcPts val="0"/>
              </a:spcBef>
              <a:spcAft>
                <a:spcPts val="0"/>
              </a:spcAft>
              <a:buSzPts val="2600"/>
              <a:buNone/>
              <a:defRPr sz="3467"/>
            </a:lvl4pPr>
            <a:lvl5pPr lvl="4" rtl="0">
              <a:spcBef>
                <a:spcPts val="0"/>
              </a:spcBef>
              <a:spcAft>
                <a:spcPts val="0"/>
              </a:spcAft>
              <a:buSzPts val="2600"/>
              <a:buNone/>
              <a:defRPr sz="3467"/>
            </a:lvl5pPr>
            <a:lvl6pPr lvl="5" rtl="0">
              <a:spcBef>
                <a:spcPts val="0"/>
              </a:spcBef>
              <a:spcAft>
                <a:spcPts val="0"/>
              </a:spcAft>
              <a:buSzPts val="2600"/>
              <a:buNone/>
              <a:defRPr sz="3467"/>
            </a:lvl6pPr>
            <a:lvl7pPr lvl="6" rtl="0">
              <a:spcBef>
                <a:spcPts val="0"/>
              </a:spcBef>
              <a:spcAft>
                <a:spcPts val="0"/>
              </a:spcAft>
              <a:buSzPts val="2600"/>
              <a:buNone/>
              <a:defRPr sz="3467"/>
            </a:lvl7pPr>
            <a:lvl8pPr lvl="7" rtl="0">
              <a:spcBef>
                <a:spcPts val="0"/>
              </a:spcBef>
              <a:spcAft>
                <a:spcPts val="0"/>
              </a:spcAft>
              <a:buSzPts val="2600"/>
              <a:buNone/>
              <a:defRPr sz="3467"/>
            </a:lvl8pPr>
            <a:lvl9pPr lvl="8" rtl="0">
              <a:spcBef>
                <a:spcPts val="0"/>
              </a:spcBef>
              <a:spcAft>
                <a:spcPts val="0"/>
              </a:spcAft>
              <a:buSzPts val="2600"/>
              <a:buNone/>
              <a:defRPr sz="3467"/>
            </a:lvl9pPr>
          </a:lstStyle>
          <a:p>
            <a:endParaRPr/>
          </a:p>
        </p:txBody>
      </p:sp>
      <p:sp>
        <p:nvSpPr>
          <p:cNvPr id="178" name="Google Shape;178;p19"/>
          <p:cNvSpPr txBox="1">
            <a:spLocks noGrp="1"/>
          </p:cNvSpPr>
          <p:nvPr>
            <p:ph type="body" idx="1"/>
          </p:nvPr>
        </p:nvSpPr>
        <p:spPr>
          <a:xfrm>
            <a:off x="961633" y="3708967"/>
            <a:ext cx="4401200" cy="2130000"/>
          </a:xfrm>
          <a:prstGeom prst="rect">
            <a:avLst/>
          </a:prstGeom>
        </p:spPr>
        <p:txBody>
          <a:bodyPr spcFirstLastPara="1" wrap="square" lIns="91425" tIns="91425" rIns="91425" bIns="91425" anchor="t" anchorCtr="0">
            <a:normAutofit/>
          </a:bodyPr>
          <a:lstStyle>
            <a:lvl1pPr marL="609585" lvl="0" indent="-414856" rtl="0">
              <a:spcBef>
                <a:spcPts val="0"/>
              </a:spcBef>
              <a:spcAft>
                <a:spcPts val="0"/>
              </a:spcAft>
              <a:buSzPts val="1300"/>
              <a:buChar char="●"/>
              <a:defRPr/>
            </a:lvl1pPr>
            <a:lvl2pPr marL="1219170" lvl="1" indent="-397923" rtl="0">
              <a:spcBef>
                <a:spcPts val="0"/>
              </a:spcBef>
              <a:spcAft>
                <a:spcPts val="0"/>
              </a:spcAft>
              <a:buSzPts val="1100"/>
              <a:buChar char="○"/>
              <a:defRPr/>
            </a:lvl2pPr>
            <a:lvl3pPr marL="1828754" lvl="2" indent="-397923" rtl="0">
              <a:spcBef>
                <a:spcPts val="0"/>
              </a:spcBef>
              <a:spcAft>
                <a:spcPts val="0"/>
              </a:spcAft>
              <a:buSzPts val="1100"/>
              <a:buChar char="■"/>
              <a:defRPr/>
            </a:lvl3pPr>
            <a:lvl4pPr marL="2438339" lvl="3" indent="-397923" rtl="0">
              <a:spcBef>
                <a:spcPts val="0"/>
              </a:spcBef>
              <a:spcAft>
                <a:spcPts val="0"/>
              </a:spcAft>
              <a:buSzPts val="1100"/>
              <a:buChar char="●"/>
              <a:defRPr/>
            </a:lvl4pPr>
            <a:lvl5pPr marL="3047924" lvl="4" indent="-397923" rtl="0">
              <a:spcBef>
                <a:spcPts val="0"/>
              </a:spcBef>
              <a:spcAft>
                <a:spcPts val="0"/>
              </a:spcAft>
              <a:buSzPts val="1100"/>
              <a:buChar char="○"/>
              <a:defRPr/>
            </a:lvl5pPr>
            <a:lvl6pPr marL="3657509" lvl="5" indent="-397923" rtl="0">
              <a:spcBef>
                <a:spcPts val="0"/>
              </a:spcBef>
              <a:spcAft>
                <a:spcPts val="0"/>
              </a:spcAft>
              <a:buSzPts val="1100"/>
              <a:buChar char="■"/>
              <a:defRPr/>
            </a:lvl6pPr>
            <a:lvl7pPr marL="4267093" lvl="6" indent="-397923" rtl="0">
              <a:spcBef>
                <a:spcPts val="0"/>
              </a:spcBef>
              <a:spcAft>
                <a:spcPts val="0"/>
              </a:spcAft>
              <a:buSzPts val="1100"/>
              <a:buChar char="●"/>
              <a:defRPr/>
            </a:lvl7pPr>
            <a:lvl8pPr marL="4876678" lvl="7" indent="-397923" rtl="0">
              <a:spcBef>
                <a:spcPts val="0"/>
              </a:spcBef>
              <a:spcAft>
                <a:spcPts val="0"/>
              </a:spcAft>
              <a:buSzPts val="1100"/>
              <a:buChar char="○"/>
              <a:defRPr/>
            </a:lvl8pPr>
            <a:lvl9pPr marL="5486263" lvl="8" indent="-397923" rtl="0">
              <a:spcBef>
                <a:spcPts val="0"/>
              </a:spcBef>
              <a:spcAft>
                <a:spcPts val="0"/>
              </a:spcAft>
              <a:buSzPts val="1100"/>
              <a:buChar char="■"/>
              <a:defRPr/>
            </a:lvl9pPr>
          </a:lstStyle>
          <a:p>
            <a:endParaRPr/>
          </a:p>
        </p:txBody>
      </p:sp>
      <p:sp>
        <p:nvSpPr>
          <p:cNvPr id="179" name="Google Shape;179;p19"/>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486560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accent3"/>
        </a:solidFill>
        <a:effectLst/>
      </p:bgPr>
    </p:bg>
    <p:spTree>
      <p:nvGrpSpPr>
        <p:cNvPr id="1" name="Shape 180"/>
        <p:cNvGrpSpPr/>
        <p:nvPr/>
      </p:nvGrpSpPr>
      <p:grpSpPr>
        <a:xfrm>
          <a:off x="0" y="0"/>
          <a:ext cx="0" cy="0"/>
          <a:chOff x="0" y="0"/>
          <a:chExt cx="0" cy="0"/>
        </a:xfrm>
      </p:grpSpPr>
      <p:grpSp>
        <p:nvGrpSpPr>
          <p:cNvPr id="181" name="Google Shape;181;p20"/>
          <p:cNvGrpSpPr/>
          <p:nvPr/>
        </p:nvGrpSpPr>
        <p:grpSpPr>
          <a:xfrm>
            <a:off x="1107190" y="5558840"/>
            <a:ext cx="994351" cy="61101"/>
            <a:chOff x="4580561" y="2589004"/>
            <a:chExt cx="1064464" cy="25200"/>
          </a:xfrm>
        </p:grpSpPr>
        <p:sp>
          <p:nvSpPr>
            <p:cNvPr id="182" name="Google Shape;182;p2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 name="Google Shape;183;p2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84" name="Google Shape;184;p20"/>
          <p:cNvSpPr txBox="1">
            <a:spLocks noGrp="1"/>
          </p:cNvSpPr>
          <p:nvPr>
            <p:ph type="title"/>
          </p:nvPr>
        </p:nvSpPr>
        <p:spPr>
          <a:xfrm>
            <a:off x="972600" y="1152400"/>
            <a:ext cx="9361600" cy="39800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3600"/>
              <a:buNone/>
              <a:defRPr sz="4800">
                <a:solidFill>
                  <a:schemeClr val="lt1"/>
                </a:solidFill>
              </a:defRPr>
            </a:lvl1pPr>
            <a:lvl2pPr lvl="1" rtl="0">
              <a:spcBef>
                <a:spcPts val="0"/>
              </a:spcBef>
              <a:spcAft>
                <a:spcPts val="0"/>
              </a:spcAft>
              <a:buClr>
                <a:schemeClr val="lt1"/>
              </a:buClr>
              <a:buSzPts val="3600"/>
              <a:buNone/>
              <a:defRPr sz="4800">
                <a:solidFill>
                  <a:schemeClr val="lt1"/>
                </a:solidFill>
              </a:defRPr>
            </a:lvl2pPr>
            <a:lvl3pPr lvl="2" rtl="0">
              <a:spcBef>
                <a:spcPts val="0"/>
              </a:spcBef>
              <a:spcAft>
                <a:spcPts val="0"/>
              </a:spcAft>
              <a:buClr>
                <a:schemeClr val="lt1"/>
              </a:buClr>
              <a:buSzPts val="3600"/>
              <a:buNone/>
              <a:defRPr sz="4800">
                <a:solidFill>
                  <a:schemeClr val="lt1"/>
                </a:solidFill>
              </a:defRPr>
            </a:lvl3pPr>
            <a:lvl4pPr lvl="3" rtl="0">
              <a:spcBef>
                <a:spcPts val="0"/>
              </a:spcBef>
              <a:spcAft>
                <a:spcPts val="0"/>
              </a:spcAft>
              <a:buClr>
                <a:schemeClr val="lt1"/>
              </a:buClr>
              <a:buSzPts val="3600"/>
              <a:buNone/>
              <a:defRPr sz="4800">
                <a:solidFill>
                  <a:schemeClr val="lt1"/>
                </a:solidFill>
              </a:defRPr>
            </a:lvl4pPr>
            <a:lvl5pPr lvl="4" rtl="0">
              <a:spcBef>
                <a:spcPts val="0"/>
              </a:spcBef>
              <a:spcAft>
                <a:spcPts val="0"/>
              </a:spcAft>
              <a:buClr>
                <a:schemeClr val="lt1"/>
              </a:buClr>
              <a:buSzPts val="3600"/>
              <a:buNone/>
              <a:defRPr sz="4800">
                <a:solidFill>
                  <a:schemeClr val="lt1"/>
                </a:solidFill>
              </a:defRPr>
            </a:lvl5pPr>
            <a:lvl6pPr lvl="5" rtl="0">
              <a:spcBef>
                <a:spcPts val="0"/>
              </a:spcBef>
              <a:spcAft>
                <a:spcPts val="0"/>
              </a:spcAft>
              <a:buClr>
                <a:schemeClr val="lt1"/>
              </a:buClr>
              <a:buSzPts val="3600"/>
              <a:buNone/>
              <a:defRPr sz="4800">
                <a:solidFill>
                  <a:schemeClr val="lt1"/>
                </a:solidFill>
              </a:defRPr>
            </a:lvl6pPr>
            <a:lvl7pPr lvl="6" rtl="0">
              <a:spcBef>
                <a:spcPts val="0"/>
              </a:spcBef>
              <a:spcAft>
                <a:spcPts val="0"/>
              </a:spcAft>
              <a:buClr>
                <a:schemeClr val="lt1"/>
              </a:buClr>
              <a:buSzPts val="3600"/>
              <a:buNone/>
              <a:defRPr sz="4800">
                <a:solidFill>
                  <a:schemeClr val="lt1"/>
                </a:solidFill>
              </a:defRPr>
            </a:lvl7pPr>
            <a:lvl8pPr lvl="7" rtl="0">
              <a:spcBef>
                <a:spcPts val="0"/>
              </a:spcBef>
              <a:spcAft>
                <a:spcPts val="0"/>
              </a:spcAft>
              <a:buClr>
                <a:schemeClr val="lt1"/>
              </a:buClr>
              <a:buSzPts val="3600"/>
              <a:buNone/>
              <a:defRPr sz="4800">
                <a:solidFill>
                  <a:schemeClr val="lt1"/>
                </a:solidFill>
              </a:defRPr>
            </a:lvl8pPr>
            <a:lvl9pPr lvl="8" rtl="0">
              <a:spcBef>
                <a:spcPts val="0"/>
              </a:spcBef>
              <a:spcAft>
                <a:spcPts val="0"/>
              </a:spcAft>
              <a:buClr>
                <a:schemeClr val="lt1"/>
              </a:buClr>
              <a:buSzPts val="3600"/>
              <a:buNone/>
              <a:defRPr sz="4800">
                <a:solidFill>
                  <a:schemeClr val="lt1"/>
                </a:solidFill>
              </a:defRPr>
            </a:lvl9pPr>
          </a:lstStyle>
          <a:p>
            <a:endParaRPr/>
          </a:p>
        </p:txBody>
      </p:sp>
      <p:sp>
        <p:nvSpPr>
          <p:cNvPr id="185" name="Google Shape;185;p20"/>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9984961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86"/>
        <p:cNvGrpSpPr/>
        <p:nvPr/>
      </p:nvGrpSpPr>
      <p:grpSpPr>
        <a:xfrm>
          <a:off x="0" y="0"/>
          <a:ext cx="0" cy="0"/>
          <a:chOff x="0" y="0"/>
          <a:chExt cx="0" cy="0"/>
        </a:xfrm>
      </p:grpSpPr>
      <p:sp>
        <p:nvSpPr>
          <p:cNvPr id="187" name="Google Shape;187;p21"/>
          <p:cNvSpPr/>
          <p:nvPr/>
        </p:nvSpPr>
        <p:spPr>
          <a:xfrm>
            <a:off x="0" y="0"/>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88" name="Google Shape;188;p21"/>
          <p:cNvGrpSpPr/>
          <p:nvPr/>
        </p:nvGrpSpPr>
        <p:grpSpPr>
          <a:xfrm>
            <a:off x="1107190" y="1588342"/>
            <a:ext cx="994351" cy="61101"/>
            <a:chOff x="4580561" y="2589004"/>
            <a:chExt cx="1064464" cy="25200"/>
          </a:xfrm>
        </p:grpSpPr>
        <p:sp>
          <p:nvSpPr>
            <p:cNvPr id="189" name="Google Shape;189;p2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2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91" name="Google Shape;191;p21"/>
          <p:cNvSpPr txBox="1">
            <a:spLocks noGrp="1"/>
          </p:cNvSpPr>
          <p:nvPr>
            <p:ph type="title"/>
          </p:nvPr>
        </p:nvSpPr>
        <p:spPr>
          <a:xfrm>
            <a:off x="973333" y="1758200"/>
            <a:ext cx="4401200" cy="22496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3467"/>
            </a:lvl1pPr>
            <a:lvl2pPr lvl="1" rtl="0">
              <a:spcBef>
                <a:spcPts val="0"/>
              </a:spcBef>
              <a:spcAft>
                <a:spcPts val="0"/>
              </a:spcAft>
              <a:buSzPts val="2600"/>
              <a:buNone/>
              <a:defRPr sz="3467"/>
            </a:lvl2pPr>
            <a:lvl3pPr lvl="2" rtl="0">
              <a:spcBef>
                <a:spcPts val="0"/>
              </a:spcBef>
              <a:spcAft>
                <a:spcPts val="0"/>
              </a:spcAft>
              <a:buSzPts val="2600"/>
              <a:buNone/>
              <a:defRPr sz="3467"/>
            </a:lvl3pPr>
            <a:lvl4pPr lvl="3" rtl="0">
              <a:spcBef>
                <a:spcPts val="0"/>
              </a:spcBef>
              <a:spcAft>
                <a:spcPts val="0"/>
              </a:spcAft>
              <a:buSzPts val="2600"/>
              <a:buNone/>
              <a:defRPr sz="3467"/>
            </a:lvl4pPr>
            <a:lvl5pPr lvl="4" rtl="0">
              <a:spcBef>
                <a:spcPts val="0"/>
              </a:spcBef>
              <a:spcAft>
                <a:spcPts val="0"/>
              </a:spcAft>
              <a:buSzPts val="2600"/>
              <a:buNone/>
              <a:defRPr sz="3467"/>
            </a:lvl5pPr>
            <a:lvl6pPr lvl="5" rtl="0">
              <a:spcBef>
                <a:spcPts val="0"/>
              </a:spcBef>
              <a:spcAft>
                <a:spcPts val="0"/>
              </a:spcAft>
              <a:buSzPts val="2600"/>
              <a:buNone/>
              <a:defRPr sz="3467"/>
            </a:lvl6pPr>
            <a:lvl7pPr lvl="6" rtl="0">
              <a:spcBef>
                <a:spcPts val="0"/>
              </a:spcBef>
              <a:spcAft>
                <a:spcPts val="0"/>
              </a:spcAft>
              <a:buSzPts val="2600"/>
              <a:buNone/>
              <a:defRPr sz="3467"/>
            </a:lvl7pPr>
            <a:lvl8pPr lvl="7" rtl="0">
              <a:spcBef>
                <a:spcPts val="0"/>
              </a:spcBef>
              <a:spcAft>
                <a:spcPts val="0"/>
              </a:spcAft>
              <a:buSzPts val="2600"/>
              <a:buNone/>
              <a:defRPr sz="3467"/>
            </a:lvl8pPr>
            <a:lvl9pPr lvl="8" rtl="0">
              <a:spcBef>
                <a:spcPts val="0"/>
              </a:spcBef>
              <a:spcAft>
                <a:spcPts val="0"/>
              </a:spcAft>
              <a:buSzPts val="2600"/>
              <a:buNone/>
              <a:defRPr sz="3467"/>
            </a:lvl9pPr>
          </a:lstStyle>
          <a:p>
            <a:endParaRPr/>
          </a:p>
        </p:txBody>
      </p:sp>
      <p:sp>
        <p:nvSpPr>
          <p:cNvPr id="192" name="Google Shape;192;p21"/>
          <p:cNvSpPr txBox="1">
            <a:spLocks noGrp="1"/>
          </p:cNvSpPr>
          <p:nvPr>
            <p:ph type="subTitle" idx="1"/>
          </p:nvPr>
        </p:nvSpPr>
        <p:spPr>
          <a:xfrm>
            <a:off x="966600" y="4215367"/>
            <a:ext cx="4401200" cy="10120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2133"/>
            </a:lvl1pPr>
            <a:lvl2pPr lvl="1" rtl="0">
              <a:lnSpc>
                <a:spcPct val="100000"/>
              </a:lnSpc>
              <a:spcBef>
                <a:spcPts val="0"/>
              </a:spcBef>
              <a:spcAft>
                <a:spcPts val="0"/>
              </a:spcAft>
              <a:buSzPts val="1600"/>
              <a:buNone/>
              <a:defRPr sz="2133"/>
            </a:lvl2pPr>
            <a:lvl3pPr lvl="2" rtl="0">
              <a:lnSpc>
                <a:spcPct val="100000"/>
              </a:lnSpc>
              <a:spcBef>
                <a:spcPts val="0"/>
              </a:spcBef>
              <a:spcAft>
                <a:spcPts val="0"/>
              </a:spcAft>
              <a:buSzPts val="1600"/>
              <a:buNone/>
              <a:defRPr sz="2133"/>
            </a:lvl3pPr>
            <a:lvl4pPr lvl="3" rtl="0">
              <a:lnSpc>
                <a:spcPct val="100000"/>
              </a:lnSpc>
              <a:spcBef>
                <a:spcPts val="0"/>
              </a:spcBef>
              <a:spcAft>
                <a:spcPts val="0"/>
              </a:spcAft>
              <a:buSzPts val="1600"/>
              <a:buNone/>
              <a:defRPr sz="2133"/>
            </a:lvl4pPr>
            <a:lvl5pPr lvl="4" rtl="0">
              <a:lnSpc>
                <a:spcPct val="100000"/>
              </a:lnSpc>
              <a:spcBef>
                <a:spcPts val="0"/>
              </a:spcBef>
              <a:spcAft>
                <a:spcPts val="0"/>
              </a:spcAft>
              <a:buSzPts val="1600"/>
              <a:buNone/>
              <a:defRPr sz="2133"/>
            </a:lvl5pPr>
            <a:lvl6pPr lvl="5" rtl="0">
              <a:lnSpc>
                <a:spcPct val="100000"/>
              </a:lnSpc>
              <a:spcBef>
                <a:spcPts val="0"/>
              </a:spcBef>
              <a:spcAft>
                <a:spcPts val="0"/>
              </a:spcAft>
              <a:buSzPts val="1600"/>
              <a:buNone/>
              <a:defRPr sz="2133"/>
            </a:lvl6pPr>
            <a:lvl7pPr lvl="6" rtl="0">
              <a:lnSpc>
                <a:spcPct val="100000"/>
              </a:lnSpc>
              <a:spcBef>
                <a:spcPts val="0"/>
              </a:spcBef>
              <a:spcAft>
                <a:spcPts val="0"/>
              </a:spcAft>
              <a:buSzPts val="1600"/>
              <a:buNone/>
              <a:defRPr sz="2133"/>
            </a:lvl7pPr>
            <a:lvl8pPr lvl="7" rtl="0">
              <a:lnSpc>
                <a:spcPct val="100000"/>
              </a:lnSpc>
              <a:spcBef>
                <a:spcPts val="0"/>
              </a:spcBef>
              <a:spcAft>
                <a:spcPts val="0"/>
              </a:spcAft>
              <a:buSzPts val="1600"/>
              <a:buNone/>
              <a:defRPr sz="2133"/>
            </a:lvl8pPr>
            <a:lvl9pPr lvl="8" rtl="0">
              <a:lnSpc>
                <a:spcPct val="100000"/>
              </a:lnSpc>
              <a:spcBef>
                <a:spcPts val="0"/>
              </a:spcBef>
              <a:spcAft>
                <a:spcPts val="0"/>
              </a:spcAft>
              <a:buSzPts val="1600"/>
              <a:buNone/>
              <a:defRPr sz="2133"/>
            </a:lvl9pPr>
          </a:lstStyle>
          <a:p>
            <a:endParaRPr/>
          </a:p>
        </p:txBody>
      </p:sp>
      <p:sp>
        <p:nvSpPr>
          <p:cNvPr id="193" name="Google Shape;193;p21"/>
          <p:cNvSpPr txBox="1">
            <a:spLocks noGrp="1"/>
          </p:cNvSpPr>
          <p:nvPr>
            <p:ph type="body" idx="2"/>
          </p:nvPr>
        </p:nvSpPr>
        <p:spPr>
          <a:xfrm>
            <a:off x="6898967" y="1803500"/>
            <a:ext cx="4499200" cy="4034000"/>
          </a:xfrm>
          <a:prstGeom prst="rect">
            <a:avLst/>
          </a:prstGeom>
        </p:spPr>
        <p:txBody>
          <a:bodyPr spcFirstLastPara="1" wrap="square" lIns="91425" tIns="91425" rIns="91425" bIns="91425" anchor="t" anchorCtr="0">
            <a:normAutofit/>
          </a:bodyPr>
          <a:lstStyle>
            <a:lvl1pPr marL="609585" lvl="0" indent="-414856" rtl="0">
              <a:spcBef>
                <a:spcPts val="0"/>
              </a:spcBef>
              <a:spcAft>
                <a:spcPts val="0"/>
              </a:spcAft>
              <a:buSzPts val="1300"/>
              <a:buChar char="●"/>
              <a:defRPr/>
            </a:lvl1pPr>
            <a:lvl2pPr marL="1219170" lvl="1" indent="-397923" rtl="0">
              <a:spcBef>
                <a:spcPts val="0"/>
              </a:spcBef>
              <a:spcAft>
                <a:spcPts val="0"/>
              </a:spcAft>
              <a:buSzPts val="1100"/>
              <a:buChar char="○"/>
              <a:defRPr/>
            </a:lvl2pPr>
            <a:lvl3pPr marL="1828754" lvl="2" indent="-397923" rtl="0">
              <a:spcBef>
                <a:spcPts val="0"/>
              </a:spcBef>
              <a:spcAft>
                <a:spcPts val="0"/>
              </a:spcAft>
              <a:buSzPts val="1100"/>
              <a:buChar char="■"/>
              <a:defRPr/>
            </a:lvl3pPr>
            <a:lvl4pPr marL="2438339" lvl="3" indent="-397923" rtl="0">
              <a:spcBef>
                <a:spcPts val="0"/>
              </a:spcBef>
              <a:spcAft>
                <a:spcPts val="0"/>
              </a:spcAft>
              <a:buSzPts val="1100"/>
              <a:buChar char="●"/>
              <a:defRPr/>
            </a:lvl4pPr>
            <a:lvl5pPr marL="3047924" lvl="4" indent="-397923" rtl="0">
              <a:spcBef>
                <a:spcPts val="0"/>
              </a:spcBef>
              <a:spcAft>
                <a:spcPts val="0"/>
              </a:spcAft>
              <a:buSzPts val="1100"/>
              <a:buChar char="○"/>
              <a:defRPr/>
            </a:lvl5pPr>
            <a:lvl6pPr marL="3657509" lvl="5" indent="-397923" rtl="0">
              <a:spcBef>
                <a:spcPts val="0"/>
              </a:spcBef>
              <a:spcAft>
                <a:spcPts val="0"/>
              </a:spcAft>
              <a:buSzPts val="1100"/>
              <a:buChar char="■"/>
              <a:defRPr/>
            </a:lvl6pPr>
            <a:lvl7pPr marL="4267093" lvl="6" indent="-397923" rtl="0">
              <a:spcBef>
                <a:spcPts val="0"/>
              </a:spcBef>
              <a:spcAft>
                <a:spcPts val="0"/>
              </a:spcAft>
              <a:buSzPts val="1100"/>
              <a:buChar char="●"/>
              <a:defRPr/>
            </a:lvl7pPr>
            <a:lvl8pPr marL="4876678" lvl="7" indent="-397923" rtl="0">
              <a:spcBef>
                <a:spcPts val="0"/>
              </a:spcBef>
              <a:spcAft>
                <a:spcPts val="0"/>
              </a:spcAft>
              <a:buSzPts val="1100"/>
              <a:buChar char="○"/>
              <a:defRPr/>
            </a:lvl8pPr>
            <a:lvl9pPr marL="5486263" lvl="8" indent="-397923" rtl="0">
              <a:spcBef>
                <a:spcPts val="0"/>
              </a:spcBef>
              <a:spcAft>
                <a:spcPts val="0"/>
              </a:spcAft>
              <a:buSzPts val="1100"/>
              <a:buChar char="■"/>
              <a:defRPr/>
            </a:lvl9pPr>
          </a:lstStyle>
          <a:p>
            <a:endParaRPr/>
          </a:p>
        </p:txBody>
      </p:sp>
      <p:sp>
        <p:nvSpPr>
          <p:cNvPr id="194" name="Google Shape;194;p21"/>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07414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9"/>
        <p:cNvGrpSpPr/>
        <p:nvPr/>
      </p:nvGrpSpPr>
      <p:grpSpPr>
        <a:xfrm>
          <a:off x="0" y="0"/>
          <a:ext cx="0" cy="0"/>
          <a:chOff x="0" y="0"/>
          <a:chExt cx="0" cy="0"/>
        </a:xfrm>
      </p:grpSpPr>
      <p:grpSp>
        <p:nvGrpSpPr>
          <p:cNvPr id="20" name="Google Shape;20;p3"/>
          <p:cNvGrpSpPr/>
          <p:nvPr/>
        </p:nvGrpSpPr>
        <p:grpSpPr>
          <a:xfrm>
            <a:off x="5875200" y="1"/>
            <a:ext cx="6316800" cy="6857420"/>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9" name="Google Shape;39;p3"/>
          <p:cNvSpPr txBox="1">
            <a:spLocks noGrp="1"/>
          </p:cNvSpPr>
          <p:nvPr>
            <p:ph type="title"/>
          </p:nvPr>
        </p:nvSpPr>
        <p:spPr>
          <a:xfrm>
            <a:off x="1098467" y="2737333"/>
            <a:ext cx="6116000" cy="15316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9405298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95"/>
        <p:cNvGrpSpPr/>
        <p:nvPr/>
      </p:nvGrpSpPr>
      <p:grpSpPr>
        <a:xfrm>
          <a:off x="0" y="0"/>
          <a:ext cx="0" cy="0"/>
          <a:chOff x="0" y="0"/>
          <a:chExt cx="0" cy="0"/>
        </a:xfrm>
      </p:grpSpPr>
      <p:sp>
        <p:nvSpPr>
          <p:cNvPr id="196" name="Google Shape;196;p22"/>
          <p:cNvSpPr txBox="1">
            <a:spLocks noGrp="1"/>
          </p:cNvSpPr>
          <p:nvPr>
            <p:ph type="body" idx="1"/>
          </p:nvPr>
        </p:nvSpPr>
        <p:spPr>
          <a:xfrm>
            <a:off x="966600" y="5830068"/>
            <a:ext cx="10263200" cy="614000"/>
          </a:xfrm>
          <a:prstGeom prst="rect">
            <a:avLst/>
          </a:prstGeom>
        </p:spPr>
        <p:txBody>
          <a:bodyPr spcFirstLastPara="1" wrap="square" lIns="91425" tIns="91425" rIns="91425" bIns="91425" anchor="ctr" anchorCtr="0">
            <a:normAutofit/>
          </a:bodyPr>
          <a:lstStyle>
            <a:lvl1pPr marL="609585" lvl="0" indent="-304792" rtl="0">
              <a:lnSpc>
                <a:spcPct val="100000"/>
              </a:lnSpc>
              <a:spcBef>
                <a:spcPts val="0"/>
              </a:spcBef>
              <a:spcAft>
                <a:spcPts val="0"/>
              </a:spcAft>
              <a:buSzPts val="1300"/>
              <a:buNone/>
              <a:defRPr/>
            </a:lvl1pPr>
          </a:lstStyle>
          <a:p>
            <a:endParaRPr/>
          </a:p>
        </p:txBody>
      </p:sp>
      <p:sp>
        <p:nvSpPr>
          <p:cNvPr id="197" name="Google Shape;197;p22"/>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965138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chemeClr val="dk1"/>
        </a:solidFill>
        <a:effectLst/>
      </p:bgPr>
    </p:bg>
    <p:spTree>
      <p:nvGrpSpPr>
        <p:cNvPr id="1" name="Shape 198"/>
        <p:cNvGrpSpPr/>
        <p:nvPr/>
      </p:nvGrpSpPr>
      <p:grpSpPr>
        <a:xfrm>
          <a:off x="0" y="0"/>
          <a:ext cx="0" cy="0"/>
          <a:chOff x="0" y="0"/>
          <a:chExt cx="0" cy="0"/>
        </a:xfrm>
      </p:grpSpPr>
      <p:grpSp>
        <p:nvGrpSpPr>
          <p:cNvPr id="199" name="Google Shape;199;p23"/>
          <p:cNvGrpSpPr/>
          <p:nvPr/>
        </p:nvGrpSpPr>
        <p:grpSpPr>
          <a:xfrm>
            <a:off x="1107190" y="5558840"/>
            <a:ext cx="994351" cy="61101"/>
            <a:chOff x="4580561" y="2589004"/>
            <a:chExt cx="1064464" cy="25200"/>
          </a:xfrm>
        </p:grpSpPr>
        <p:sp>
          <p:nvSpPr>
            <p:cNvPr id="200" name="Google Shape;200;p2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1" name="Google Shape;201;p2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02" name="Google Shape;202;p23"/>
          <p:cNvSpPr txBox="1">
            <a:spLocks noGrp="1"/>
          </p:cNvSpPr>
          <p:nvPr>
            <p:ph type="title" hasCustomPrompt="1"/>
          </p:nvPr>
        </p:nvSpPr>
        <p:spPr>
          <a:xfrm>
            <a:off x="972600" y="978600"/>
            <a:ext cx="10251200" cy="1659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8000"/>
              <a:buNone/>
              <a:defRPr sz="10666">
                <a:solidFill>
                  <a:schemeClr val="lt1"/>
                </a:solidFill>
              </a:defRPr>
            </a:lvl1pPr>
            <a:lvl2pPr lvl="1" rtl="0">
              <a:spcBef>
                <a:spcPts val="0"/>
              </a:spcBef>
              <a:spcAft>
                <a:spcPts val="0"/>
              </a:spcAft>
              <a:buClr>
                <a:schemeClr val="lt1"/>
              </a:buClr>
              <a:buSzPts val="8000"/>
              <a:buNone/>
              <a:defRPr sz="10666">
                <a:solidFill>
                  <a:schemeClr val="lt1"/>
                </a:solidFill>
              </a:defRPr>
            </a:lvl2pPr>
            <a:lvl3pPr lvl="2" rtl="0">
              <a:spcBef>
                <a:spcPts val="0"/>
              </a:spcBef>
              <a:spcAft>
                <a:spcPts val="0"/>
              </a:spcAft>
              <a:buClr>
                <a:schemeClr val="lt1"/>
              </a:buClr>
              <a:buSzPts val="8000"/>
              <a:buNone/>
              <a:defRPr sz="10666">
                <a:solidFill>
                  <a:schemeClr val="lt1"/>
                </a:solidFill>
              </a:defRPr>
            </a:lvl3pPr>
            <a:lvl4pPr lvl="3" rtl="0">
              <a:spcBef>
                <a:spcPts val="0"/>
              </a:spcBef>
              <a:spcAft>
                <a:spcPts val="0"/>
              </a:spcAft>
              <a:buClr>
                <a:schemeClr val="lt1"/>
              </a:buClr>
              <a:buSzPts val="8000"/>
              <a:buNone/>
              <a:defRPr sz="10666">
                <a:solidFill>
                  <a:schemeClr val="lt1"/>
                </a:solidFill>
              </a:defRPr>
            </a:lvl4pPr>
            <a:lvl5pPr lvl="4" rtl="0">
              <a:spcBef>
                <a:spcPts val="0"/>
              </a:spcBef>
              <a:spcAft>
                <a:spcPts val="0"/>
              </a:spcAft>
              <a:buClr>
                <a:schemeClr val="lt1"/>
              </a:buClr>
              <a:buSzPts val="8000"/>
              <a:buNone/>
              <a:defRPr sz="10666">
                <a:solidFill>
                  <a:schemeClr val="lt1"/>
                </a:solidFill>
              </a:defRPr>
            </a:lvl5pPr>
            <a:lvl6pPr lvl="5" rtl="0">
              <a:spcBef>
                <a:spcPts val="0"/>
              </a:spcBef>
              <a:spcAft>
                <a:spcPts val="0"/>
              </a:spcAft>
              <a:buClr>
                <a:schemeClr val="lt1"/>
              </a:buClr>
              <a:buSzPts val="8000"/>
              <a:buNone/>
              <a:defRPr sz="10666">
                <a:solidFill>
                  <a:schemeClr val="lt1"/>
                </a:solidFill>
              </a:defRPr>
            </a:lvl6pPr>
            <a:lvl7pPr lvl="6" rtl="0">
              <a:spcBef>
                <a:spcPts val="0"/>
              </a:spcBef>
              <a:spcAft>
                <a:spcPts val="0"/>
              </a:spcAft>
              <a:buClr>
                <a:schemeClr val="lt1"/>
              </a:buClr>
              <a:buSzPts val="8000"/>
              <a:buNone/>
              <a:defRPr sz="10666">
                <a:solidFill>
                  <a:schemeClr val="lt1"/>
                </a:solidFill>
              </a:defRPr>
            </a:lvl7pPr>
            <a:lvl8pPr lvl="7" rtl="0">
              <a:spcBef>
                <a:spcPts val="0"/>
              </a:spcBef>
              <a:spcAft>
                <a:spcPts val="0"/>
              </a:spcAft>
              <a:buClr>
                <a:schemeClr val="lt1"/>
              </a:buClr>
              <a:buSzPts val="8000"/>
              <a:buNone/>
              <a:defRPr sz="10666">
                <a:solidFill>
                  <a:schemeClr val="lt1"/>
                </a:solidFill>
              </a:defRPr>
            </a:lvl8pPr>
            <a:lvl9pPr lvl="8" rtl="0">
              <a:spcBef>
                <a:spcPts val="0"/>
              </a:spcBef>
              <a:spcAft>
                <a:spcPts val="0"/>
              </a:spcAft>
              <a:buClr>
                <a:schemeClr val="lt1"/>
              </a:buClr>
              <a:buSzPts val="8000"/>
              <a:buNone/>
              <a:defRPr sz="10666">
                <a:solidFill>
                  <a:schemeClr val="lt1"/>
                </a:solidFill>
              </a:defRPr>
            </a:lvl9pPr>
          </a:lstStyle>
          <a:p>
            <a:r>
              <a:t>xx%</a:t>
            </a:r>
          </a:p>
        </p:txBody>
      </p:sp>
      <p:sp>
        <p:nvSpPr>
          <p:cNvPr id="203" name="Google Shape;203;p23"/>
          <p:cNvSpPr txBox="1">
            <a:spLocks noGrp="1"/>
          </p:cNvSpPr>
          <p:nvPr>
            <p:ph type="body" idx="1"/>
          </p:nvPr>
        </p:nvSpPr>
        <p:spPr>
          <a:xfrm>
            <a:off x="972600" y="3030517"/>
            <a:ext cx="10251200" cy="2107200"/>
          </a:xfrm>
          <a:prstGeom prst="rect">
            <a:avLst/>
          </a:prstGeom>
        </p:spPr>
        <p:txBody>
          <a:bodyPr spcFirstLastPara="1" wrap="square" lIns="91425" tIns="91425" rIns="91425" bIns="91425" anchor="t" anchorCtr="0">
            <a:normAutofit/>
          </a:bodyPr>
          <a:lstStyle>
            <a:lvl1pPr marL="609585" lvl="0" indent="-414856" rtl="0">
              <a:spcBef>
                <a:spcPts val="0"/>
              </a:spcBef>
              <a:spcAft>
                <a:spcPts val="0"/>
              </a:spcAft>
              <a:buClr>
                <a:schemeClr val="lt1"/>
              </a:buClr>
              <a:buSzPts val="1300"/>
              <a:buChar char="●"/>
              <a:defRPr>
                <a:solidFill>
                  <a:schemeClr val="lt1"/>
                </a:solidFill>
              </a:defRPr>
            </a:lvl1pPr>
            <a:lvl2pPr marL="1219170" lvl="1" indent="-397923" rtl="0">
              <a:spcBef>
                <a:spcPts val="0"/>
              </a:spcBef>
              <a:spcAft>
                <a:spcPts val="0"/>
              </a:spcAft>
              <a:buClr>
                <a:schemeClr val="lt1"/>
              </a:buClr>
              <a:buSzPts val="1100"/>
              <a:buChar char="○"/>
              <a:defRPr>
                <a:solidFill>
                  <a:schemeClr val="lt1"/>
                </a:solidFill>
              </a:defRPr>
            </a:lvl2pPr>
            <a:lvl3pPr marL="1828754" lvl="2" indent="-397923" rtl="0">
              <a:spcBef>
                <a:spcPts val="0"/>
              </a:spcBef>
              <a:spcAft>
                <a:spcPts val="0"/>
              </a:spcAft>
              <a:buClr>
                <a:schemeClr val="lt1"/>
              </a:buClr>
              <a:buSzPts val="1100"/>
              <a:buChar char="■"/>
              <a:defRPr>
                <a:solidFill>
                  <a:schemeClr val="lt1"/>
                </a:solidFill>
              </a:defRPr>
            </a:lvl3pPr>
            <a:lvl4pPr marL="2438339" lvl="3" indent="-397923" rtl="0">
              <a:spcBef>
                <a:spcPts val="0"/>
              </a:spcBef>
              <a:spcAft>
                <a:spcPts val="0"/>
              </a:spcAft>
              <a:buClr>
                <a:schemeClr val="lt1"/>
              </a:buClr>
              <a:buSzPts val="1100"/>
              <a:buChar char="●"/>
              <a:defRPr>
                <a:solidFill>
                  <a:schemeClr val="lt1"/>
                </a:solidFill>
              </a:defRPr>
            </a:lvl4pPr>
            <a:lvl5pPr marL="3047924" lvl="4" indent="-397923" rtl="0">
              <a:spcBef>
                <a:spcPts val="0"/>
              </a:spcBef>
              <a:spcAft>
                <a:spcPts val="0"/>
              </a:spcAft>
              <a:buClr>
                <a:schemeClr val="lt1"/>
              </a:buClr>
              <a:buSzPts val="1100"/>
              <a:buChar char="○"/>
              <a:defRPr>
                <a:solidFill>
                  <a:schemeClr val="lt1"/>
                </a:solidFill>
              </a:defRPr>
            </a:lvl5pPr>
            <a:lvl6pPr marL="3657509" lvl="5" indent="-397923" rtl="0">
              <a:spcBef>
                <a:spcPts val="0"/>
              </a:spcBef>
              <a:spcAft>
                <a:spcPts val="0"/>
              </a:spcAft>
              <a:buClr>
                <a:schemeClr val="lt1"/>
              </a:buClr>
              <a:buSzPts val="1100"/>
              <a:buChar char="■"/>
              <a:defRPr>
                <a:solidFill>
                  <a:schemeClr val="lt1"/>
                </a:solidFill>
              </a:defRPr>
            </a:lvl6pPr>
            <a:lvl7pPr marL="4267093" lvl="6" indent="-397923" rtl="0">
              <a:spcBef>
                <a:spcPts val="0"/>
              </a:spcBef>
              <a:spcAft>
                <a:spcPts val="0"/>
              </a:spcAft>
              <a:buClr>
                <a:schemeClr val="lt1"/>
              </a:buClr>
              <a:buSzPts val="1100"/>
              <a:buChar char="●"/>
              <a:defRPr>
                <a:solidFill>
                  <a:schemeClr val="lt1"/>
                </a:solidFill>
              </a:defRPr>
            </a:lvl7pPr>
            <a:lvl8pPr marL="4876678" lvl="7" indent="-397923" rtl="0">
              <a:spcBef>
                <a:spcPts val="0"/>
              </a:spcBef>
              <a:spcAft>
                <a:spcPts val="0"/>
              </a:spcAft>
              <a:buClr>
                <a:schemeClr val="lt1"/>
              </a:buClr>
              <a:buSzPts val="1100"/>
              <a:buChar char="○"/>
              <a:defRPr>
                <a:solidFill>
                  <a:schemeClr val="lt1"/>
                </a:solidFill>
              </a:defRPr>
            </a:lvl8pPr>
            <a:lvl9pPr marL="5486263" lvl="8" indent="-397923" rtl="0">
              <a:spcBef>
                <a:spcPts val="0"/>
              </a:spcBef>
              <a:spcAft>
                <a:spcPts val="0"/>
              </a:spcAft>
              <a:buClr>
                <a:schemeClr val="lt1"/>
              </a:buClr>
              <a:buSzPts val="1100"/>
              <a:buChar char="■"/>
              <a:defRPr>
                <a:solidFill>
                  <a:schemeClr val="lt1"/>
                </a:solidFill>
              </a:defRPr>
            </a:lvl9pPr>
          </a:lstStyle>
          <a:p>
            <a:endParaRPr/>
          </a:p>
        </p:txBody>
      </p:sp>
      <p:sp>
        <p:nvSpPr>
          <p:cNvPr id="204" name="Google Shape;204;p23"/>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6847156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05"/>
        <p:cNvGrpSpPr/>
        <p:nvPr/>
      </p:nvGrpSpPr>
      <p:grpSpPr>
        <a:xfrm>
          <a:off x="0" y="0"/>
          <a:ext cx="0" cy="0"/>
          <a:chOff x="0" y="0"/>
          <a:chExt cx="0" cy="0"/>
        </a:xfrm>
      </p:grpSpPr>
      <p:sp>
        <p:nvSpPr>
          <p:cNvPr id="206" name="Google Shape;206;p24"/>
          <p:cNvSpPr txBox="1">
            <a:spLocks noGrp="1"/>
          </p:cNvSpPr>
          <p:nvPr>
            <p:ph type="sldNum" idx="12"/>
          </p:nvPr>
        </p:nvSpPr>
        <p:spPr>
          <a:xfrm>
            <a:off x="11381736" y="6333135"/>
            <a:ext cx="731600" cy="5248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530607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41"/>
        <p:cNvGrpSpPr/>
        <p:nvPr/>
      </p:nvGrpSpPr>
      <p:grpSpPr>
        <a:xfrm>
          <a:off x="0" y="0"/>
          <a:ext cx="0" cy="0"/>
          <a:chOff x="0" y="0"/>
          <a:chExt cx="0" cy="0"/>
        </a:xfrm>
      </p:grpSpPr>
      <p:grpSp>
        <p:nvGrpSpPr>
          <p:cNvPr id="42" name="Google Shape;42;p4"/>
          <p:cNvGrpSpPr/>
          <p:nvPr/>
        </p:nvGrpSpPr>
        <p:grpSpPr>
          <a:xfrm>
            <a:off x="0" y="508002"/>
            <a:ext cx="1383800" cy="1355049"/>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5" name="Google Shape;45;p4"/>
          <p:cNvSpPr txBox="1">
            <a:spLocks noGrp="1"/>
          </p:cNvSpPr>
          <p:nvPr>
            <p:ph type="title"/>
          </p:nvPr>
        </p:nvSpPr>
        <p:spPr>
          <a:xfrm>
            <a:off x="1730000" y="525000"/>
            <a:ext cx="9385200" cy="12188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46" name="Google Shape;46;p4"/>
          <p:cNvSpPr txBox="1">
            <a:spLocks noGrp="1"/>
          </p:cNvSpPr>
          <p:nvPr>
            <p:ph type="body" idx="1"/>
          </p:nvPr>
        </p:nvSpPr>
        <p:spPr>
          <a:xfrm>
            <a:off x="1730000" y="2090067"/>
            <a:ext cx="9385200" cy="3881600"/>
          </a:xfrm>
          <a:prstGeom prst="rect">
            <a:avLst/>
          </a:prstGeom>
        </p:spPr>
        <p:txBody>
          <a:bodyPr spcFirstLastPara="1" wrap="square" lIns="91425" tIns="91425" rIns="91425" bIns="91425" anchor="t" anchorCtr="0">
            <a:normAutofit/>
          </a:bodyPr>
          <a:lstStyle>
            <a:lvl1pPr marL="609585" lvl="0" indent="-414856">
              <a:spcBef>
                <a:spcPts val="0"/>
              </a:spcBef>
              <a:spcAft>
                <a:spcPts val="0"/>
              </a:spcAft>
              <a:buSzPts val="1300"/>
              <a:buChar char="●"/>
              <a:defRPr/>
            </a:lvl1pPr>
            <a:lvl2pPr marL="1219170" lvl="1" indent="-397923">
              <a:spcBef>
                <a:spcPts val="0"/>
              </a:spcBef>
              <a:spcAft>
                <a:spcPts val="0"/>
              </a:spcAft>
              <a:buSzPts val="1100"/>
              <a:buChar char="○"/>
              <a:defRPr/>
            </a:lvl2pPr>
            <a:lvl3pPr marL="1828754" lvl="2" indent="-397923">
              <a:spcBef>
                <a:spcPts val="0"/>
              </a:spcBef>
              <a:spcAft>
                <a:spcPts val="0"/>
              </a:spcAft>
              <a:buSzPts val="1100"/>
              <a:buChar char="■"/>
              <a:defRPr/>
            </a:lvl3pPr>
            <a:lvl4pPr marL="2438339" lvl="3" indent="-397923">
              <a:spcBef>
                <a:spcPts val="0"/>
              </a:spcBef>
              <a:spcAft>
                <a:spcPts val="0"/>
              </a:spcAft>
              <a:buSzPts val="1100"/>
              <a:buChar char="●"/>
              <a:defRPr/>
            </a:lvl4pPr>
            <a:lvl5pPr marL="3047924" lvl="4" indent="-397923">
              <a:spcBef>
                <a:spcPts val="0"/>
              </a:spcBef>
              <a:spcAft>
                <a:spcPts val="0"/>
              </a:spcAft>
              <a:buSzPts val="1100"/>
              <a:buChar char="○"/>
              <a:defRPr/>
            </a:lvl5pPr>
            <a:lvl6pPr marL="3657509" lvl="5" indent="-397923">
              <a:spcBef>
                <a:spcPts val="0"/>
              </a:spcBef>
              <a:spcAft>
                <a:spcPts val="0"/>
              </a:spcAft>
              <a:buSzPts val="1100"/>
              <a:buChar char="■"/>
              <a:defRPr/>
            </a:lvl6pPr>
            <a:lvl7pPr marL="4267093" lvl="6" indent="-397923">
              <a:spcBef>
                <a:spcPts val="0"/>
              </a:spcBef>
              <a:spcAft>
                <a:spcPts val="0"/>
              </a:spcAft>
              <a:buSzPts val="1100"/>
              <a:buChar char="●"/>
              <a:defRPr/>
            </a:lvl7pPr>
            <a:lvl8pPr marL="4876678" lvl="7" indent="-397923">
              <a:spcBef>
                <a:spcPts val="0"/>
              </a:spcBef>
              <a:spcAft>
                <a:spcPts val="0"/>
              </a:spcAft>
              <a:buSzPts val="1100"/>
              <a:buChar char="○"/>
              <a:defRPr/>
            </a:lvl8pPr>
            <a:lvl9pPr marL="5486263" lvl="8" indent="-397923">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06205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8"/>
        <p:cNvGrpSpPr/>
        <p:nvPr/>
      </p:nvGrpSpPr>
      <p:grpSpPr>
        <a:xfrm>
          <a:off x="0" y="0"/>
          <a:ext cx="0" cy="0"/>
          <a:chOff x="0" y="0"/>
          <a:chExt cx="0" cy="0"/>
        </a:xfrm>
      </p:grpSpPr>
      <p:grpSp>
        <p:nvGrpSpPr>
          <p:cNvPr id="49" name="Google Shape;49;p5"/>
          <p:cNvGrpSpPr/>
          <p:nvPr/>
        </p:nvGrpSpPr>
        <p:grpSpPr>
          <a:xfrm>
            <a:off x="0" y="508002"/>
            <a:ext cx="1383800" cy="1355049"/>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2" name="Google Shape;52;p5"/>
          <p:cNvSpPr txBox="1">
            <a:spLocks noGrp="1"/>
          </p:cNvSpPr>
          <p:nvPr>
            <p:ph type="title"/>
          </p:nvPr>
        </p:nvSpPr>
        <p:spPr>
          <a:xfrm>
            <a:off x="1730000" y="525000"/>
            <a:ext cx="9385200" cy="12188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53" name="Google Shape;53;p5"/>
          <p:cNvSpPr txBox="1">
            <a:spLocks noGrp="1"/>
          </p:cNvSpPr>
          <p:nvPr>
            <p:ph type="body" idx="1"/>
          </p:nvPr>
        </p:nvSpPr>
        <p:spPr>
          <a:xfrm>
            <a:off x="1730000" y="2090067"/>
            <a:ext cx="4537600" cy="3881600"/>
          </a:xfrm>
          <a:prstGeom prst="rect">
            <a:avLst/>
          </a:prstGeom>
        </p:spPr>
        <p:txBody>
          <a:bodyPr spcFirstLastPara="1" wrap="square" lIns="91425" tIns="91425" rIns="91425" bIns="91425" anchor="t" anchorCtr="0">
            <a:normAutofit/>
          </a:bodyPr>
          <a:lstStyle>
            <a:lvl1pPr marL="609585" lvl="0" indent="-414856">
              <a:spcBef>
                <a:spcPts val="0"/>
              </a:spcBef>
              <a:spcAft>
                <a:spcPts val="0"/>
              </a:spcAft>
              <a:buSzPts val="1300"/>
              <a:buChar char="●"/>
              <a:defRPr/>
            </a:lvl1pPr>
            <a:lvl2pPr marL="1219170" lvl="1" indent="-397923">
              <a:spcBef>
                <a:spcPts val="0"/>
              </a:spcBef>
              <a:spcAft>
                <a:spcPts val="0"/>
              </a:spcAft>
              <a:buSzPts val="1100"/>
              <a:buChar char="○"/>
              <a:defRPr/>
            </a:lvl2pPr>
            <a:lvl3pPr marL="1828754" lvl="2" indent="-397923">
              <a:spcBef>
                <a:spcPts val="0"/>
              </a:spcBef>
              <a:spcAft>
                <a:spcPts val="0"/>
              </a:spcAft>
              <a:buSzPts val="1100"/>
              <a:buChar char="■"/>
              <a:defRPr/>
            </a:lvl3pPr>
            <a:lvl4pPr marL="2438339" lvl="3" indent="-397923">
              <a:spcBef>
                <a:spcPts val="0"/>
              </a:spcBef>
              <a:spcAft>
                <a:spcPts val="0"/>
              </a:spcAft>
              <a:buSzPts val="1100"/>
              <a:buChar char="●"/>
              <a:defRPr/>
            </a:lvl4pPr>
            <a:lvl5pPr marL="3047924" lvl="4" indent="-397923">
              <a:spcBef>
                <a:spcPts val="0"/>
              </a:spcBef>
              <a:spcAft>
                <a:spcPts val="0"/>
              </a:spcAft>
              <a:buSzPts val="1100"/>
              <a:buChar char="○"/>
              <a:defRPr/>
            </a:lvl5pPr>
            <a:lvl6pPr marL="3657509" lvl="5" indent="-397923">
              <a:spcBef>
                <a:spcPts val="0"/>
              </a:spcBef>
              <a:spcAft>
                <a:spcPts val="0"/>
              </a:spcAft>
              <a:buSzPts val="1100"/>
              <a:buChar char="■"/>
              <a:defRPr/>
            </a:lvl6pPr>
            <a:lvl7pPr marL="4267093" lvl="6" indent="-397923">
              <a:spcBef>
                <a:spcPts val="0"/>
              </a:spcBef>
              <a:spcAft>
                <a:spcPts val="0"/>
              </a:spcAft>
              <a:buSzPts val="1100"/>
              <a:buChar char="●"/>
              <a:defRPr/>
            </a:lvl7pPr>
            <a:lvl8pPr marL="4876678" lvl="7" indent="-397923">
              <a:spcBef>
                <a:spcPts val="0"/>
              </a:spcBef>
              <a:spcAft>
                <a:spcPts val="0"/>
              </a:spcAft>
              <a:buSzPts val="1100"/>
              <a:buChar char="○"/>
              <a:defRPr/>
            </a:lvl8pPr>
            <a:lvl9pPr marL="5486263" lvl="8" indent="-397923">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6577628" y="2090067"/>
            <a:ext cx="4537600" cy="3881600"/>
          </a:xfrm>
          <a:prstGeom prst="rect">
            <a:avLst/>
          </a:prstGeom>
        </p:spPr>
        <p:txBody>
          <a:bodyPr spcFirstLastPara="1" wrap="square" lIns="91425" tIns="91425" rIns="91425" bIns="91425" anchor="t" anchorCtr="0">
            <a:normAutofit/>
          </a:bodyPr>
          <a:lstStyle>
            <a:lvl1pPr marL="609585" lvl="0" indent="-414856">
              <a:spcBef>
                <a:spcPts val="0"/>
              </a:spcBef>
              <a:spcAft>
                <a:spcPts val="0"/>
              </a:spcAft>
              <a:buSzPts val="1300"/>
              <a:buChar char="●"/>
              <a:defRPr/>
            </a:lvl1pPr>
            <a:lvl2pPr marL="1219170" lvl="1" indent="-397923">
              <a:spcBef>
                <a:spcPts val="0"/>
              </a:spcBef>
              <a:spcAft>
                <a:spcPts val="0"/>
              </a:spcAft>
              <a:buSzPts val="1100"/>
              <a:buChar char="○"/>
              <a:defRPr/>
            </a:lvl2pPr>
            <a:lvl3pPr marL="1828754" lvl="2" indent="-397923">
              <a:spcBef>
                <a:spcPts val="0"/>
              </a:spcBef>
              <a:spcAft>
                <a:spcPts val="0"/>
              </a:spcAft>
              <a:buSzPts val="1100"/>
              <a:buChar char="■"/>
              <a:defRPr/>
            </a:lvl3pPr>
            <a:lvl4pPr marL="2438339" lvl="3" indent="-397923">
              <a:spcBef>
                <a:spcPts val="0"/>
              </a:spcBef>
              <a:spcAft>
                <a:spcPts val="0"/>
              </a:spcAft>
              <a:buSzPts val="1100"/>
              <a:buChar char="●"/>
              <a:defRPr/>
            </a:lvl4pPr>
            <a:lvl5pPr marL="3047924" lvl="4" indent="-397923">
              <a:spcBef>
                <a:spcPts val="0"/>
              </a:spcBef>
              <a:spcAft>
                <a:spcPts val="0"/>
              </a:spcAft>
              <a:buSzPts val="1100"/>
              <a:buChar char="○"/>
              <a:defRPr/>
            </a:lvl5pPr>
            <a:lvl6pPr marL="3657509" lvl="5" indent="-397923">
              <a:spcBef>
                <a:spcPts val="0"/>
              </a:spcBef>
              <a:spcAft>
                <a:spcPts val="0"/>
              </a:spcAft>
              <a:buSzPts val="1100"/>
              <a:buChar char="■"/>
              <a:defRPr/>
            </a:lvl6pPr>
            <a:lvl7pPr marL="4267093" lvl="6" indent="-397923">
              <a:spcBef>
                <a:spcPts val="0"/>
              </a:spcBef>
              <a:spcAft>
                <a:spcPts val="0"/>
              </a:spcAft>
              <a:buSzPts val="1100"/>
              <a:buChar char="●"/>
              <a:defRPr/>
            </a:lvl7pPr>
            <a:lvl8pPr marL="4876678" lvl="7" indent="-397923">
              <a:spcBef>
                <a:spcPts val="0"/>
              </a:spcBef>
              <a:spcAft>
                <a:spcPts val="0"/>
              </a:spcAft>
              <a:buSzPts val="1100"/>
              <a:buChar char="○"/>
              <a:defRPr/>
            </a:lvl8pPr>
            <a:lvl9pPr marL="5486263" lvl="8" indent="-397923">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99730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6"/>
        <p:cNvGrpSpPr/>
        <p:nvPr/>
      </p:nvGrpSpPr>
      <p:grpSpPr>
        <a:xfrm>
          <a:off x="0" y="0"/>
          <a:ext cx="0" cy="0"/>
          <a:chOff x="0" y="0"/>
          <a:chExt cx="0" cy="0"/>
        </a:xfrm>
      </p:grpSpPr>
      <p:grpSp>
        <p:nvGrpSpPr>
          <p:cNvPr id="57" name="Google Shape;57;p6"/>
          <p:cNvGrpSpPr/>
          <p:nvPr/>
        </p:nvGrpSpPr>
        <p:grpSpPr>
          <a:xfrm>
            <a:off x="0" y="508002"/>
            <a:ext cx="1383800" cy="1355049"/>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0" name="Google Shape;60;p6"/>
          <p:cNvSpPr txBox="1">
            <a:spLocks noGrp="1"/>
          </p:cNvSpPr>
          <p:nvPr>
            <p:ph type="title"/>
          </p:nvPr>
        </p:nvSpPr>
        <p:spPr>
          <a:xfrm>
            <a:off x="1730000" y="525000"/>
            <a:ext cx="9385200" cy="12188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61" name="Google Shape;61;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408304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62"/>
        <p:cNvGrpSpPr/>
        <p:nvPr/>
      </p:nvGrpSpPr>
      <p:grpSpPr>
        <a:xfrm>
          <a:off x="0" y="0"/>
          <a:ext cx="0" cy="0"/>
          <a:chOff x="0" y="0"/>
          <a:chExt cx="0" cy="0"/>
        </a:xfrm>
      </p:grpSpPr>
      <p:grpSp>
        <p:nvGrpSpPr>
          <p:cNvPr id="63" name="Google Shape;63;p7"/>
          <p:cNvGrpSpPr/>
          <p:nvPr/>
        </p:nvGrpSpPr>
        <p:grpSpPr>
          <a:xfrm>
            <a:off x="0" y="508002"/>
            <a:ext cx="1383800" cy="1355049"/>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6" name="Google Shape;66;p7"/>
          <p:cNvSpPr txBox="1">
            <a:spLocks noGrp="1"/>
          </p:cNvSpPr>
          <p:nvPr>
            <p:ph type="title"/>
          </p:nvPr>
        </p:nvSpPr>
        <p:spPr>
          <a:xfrm>
            <a:off x="1730000" y="525000"/>
            <a:ext cx="5065200" cy="19908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67" name="Google Shape;67;p7"/>
          <p:cNvSpPr txBox="1">
            <a:spLocks noGrp="1"/>
          </p:cNvSpPr>
          <p:nvPr>
            <p:ph type="body" idx="1"/>
          </p:nvPr>
        </p:nvSpPr>
        <p:spPr>
          <a:xfrm>
            <a:off x="1730000" y="2630067"/>
            <a:ext cx="5065200" cy="3221200"/>
          </a:xfrm>
          <a:prstGeom prst="rect">
            <a:avLst/>
          </a:prstGeom>
        </p:spPr>
        <p:txBody>
          <a:bodyPr spcFirstLastPara="1" wrap="square" lIns="91425" tIns="91425" rIns="91425" bIns="91425" anchor="t" anchorCtr="0">
            <a:normAutofit/>
          </a:bodyPr>
          <a:lstStyle>
            <a:lvl1pPr marL="609585" lvl="0" indent="-414856">
              <a:spcBef>
                <a:spcPts val="0"/>
              </a:spcBef>
              <a:spcAft>
                <a:spcPts val="0"/>
              </a:spcAft>
              <a:buSzPts val="1300"/>
              <a:buChar char="●"/>
              <a:defRPr/>
            </a:lvl1pPr>
            <a:lvl2pPr marL="1219170" lvl="1" indent="-397923">
              <a:spcBef>
                <a:spcPts val="0"/>
              </a:spcBef>
              <a:spcAft>
                <a:spcPts val="0"/>
              </a:spcAft>
              <a:buSzPts val="1100"/>
              <a:buChar char="○"/>
              <a:defRPr/>
            </a:lvl2pPr>
            <a:lvl3pPr marL="1828754" lvl="2" indent="-397923">
              <a:spcBef>
                <a:spcPts val="0"/>
              </a:spcBef>
              <a:spcAft>
                <a:spcPts val="0"/>
              </a:spcAft>
              <a:buSzPts val="1100"/>
              <a:buChar char="■"/>
              <a:defRPr/>
            </a:lvl3pPr>
            <a:lvl4pPr marL="2438339" lvl="3" indent="-397923">
              <a:spcBef>
                <a:spcPts val="0"/>
              </a:spcBef>
              <a:spcAft>
                <a:spcPts val="0"/>
              </a:spcAft>
              <a:buSzPts val="1100"/>
              <a:buChar char="●"/>
              <a:defRPr/>
            </a:lvl4pPr>
            <a:lvl5pPr marL="3047924" lvl="4" indent="-397923">
              <a:spcBef>
                <a:spcPts val="0"/>
              </a:spcBef>
              <a:spcAft>
                <a:spcPts val="0"/>
              </a:spcAft>
              <a:buSzPts val="1100"/>
              <a:buChar char="○"/>
              <a:defRPr/>
            </a:lvl5pPr>
            <a:lvl6pPr marL="3657509" lvl="5" indent="-397923">
              <a:spcBef>
                <a:spcPts val="0"/>
              </a:spcBef>
              <a:spcAft>
                <a:spcPts val="0"/>
              </a:spcAft>
              <a:buSzPts val="1100"/>
              <a:buChar char="■"/>
              <a:defRPr/>
            </a:lvl6pPr>
            <a:lvl7pPr marL="4267093" lvl="6" indent="-397923">
              <a:spcBef>
                <a:spcPts val="0"/>
              </a:spcBef>
              <a:spcAft>
                <a:spcPts val="0"/>
              </a:spcAft>
              <a:buSzPts val="1100"/>
              <a:buChar char="●"/>
              <a:defRPr/>
            </a:lvl7pPr>
            <a:lvl8pPr marL="4876678" lvl="7" indent="-397923">
              <a:spcBef>
                <a:spcPts val="0"/>
              </a:spcBef>
              <a:spcAft>
                <a:spcPts val="0"/>
              </a:spcAft>
              <a:buSzPts val="1100"/>
              <a:buChar char="○"/>
              <a:defRPr/>
            </a:lvl8pPr>
            <a:lvl9pPr marL="5486263" lvl="8" indent="-397923">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649235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9"/>
        <p:cNvGrpSpPr/>
        <p:nvPr/>
      </p:nvGrpSpPr>
      <p:grpSpPr>
        <a:xfrm>
          <a:off x="0" y="0"/>
          <a:ext cx="0" cy="0"/>
          <a:chOff x="0" y="0"/>
          <a:chExt cx="0" cy="0"/>
        </a:xfrm>
      </p:grpSpPr>
      <p:grpSp>
        <p:nvGrpSpPr>
          <p:cNvPr id="70" name="Google Shape;70;p8"/>
          <p:cNvGrpSpPr/>
          <p:nvPr/>
        </p:nvGrpSpPr>
        <p:grpSpPr>
          <a:xfrm>
            <a:off x="5875200" y="0"/>
            <a:ext cx="6316800" cy="68580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89" name="Google Shape;89;p8"/>
          <p:cNvSpPr txBox="1">
            <a:spLocks noGrp="1"/>
          </p:cNvSpPr>
          <p:nvPr>
            <p:ph type="title"/>
          </p:nvPr>
        </p:nvSpPr>
        <p:spPr>
          <a:xfrm>
            <a:off x="1098467" y="1155700"/>
            <a:ext cx="6116000" cy="46948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88549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91"/>
        <p:cNvGrpSpPr/>
        <p:nvPr/>
      </p:nvGrpSpPr>
      <p:grpSpPr>
        <a:xfrm>
          <a:off x="0" y="0"/>
          <a:ext cx="0" cy="0"/>
          <a:chOff x="0" y="0"/>
          <a:chExt cx="0" cy="0"/>
        </a:xfrm>
      </p:grpSpPr>
      <p:grpSp>
        <p:nvGrpSpPr>
          <p:cNvPr id="92" name="Google Shape;92;p9"/>
          <p:cNvGrpSpPr/>
          <p:nvPr/>
        </p:nvGrpSpPr>
        <p:grpSpPr>
          <a:xfrm>
            <a:off x="0" y="508002"/>
            <a:ext cx="1383800" cy="1355049"/>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95" name="Google Shape;95;p9"/>
          <p:cNvSpPr txBox="1">
            <a:spLocks noGrp="1"/>
          </p:cNvSpPr>
          <p:nvPr>
            <p:ph type="title"/>
          </p:nvPr>
        </p:nvSpPr>
        <p:spPr>
          <a:xfrm>
            <a:off x="1730000" y="2211100"/>
            <a:ext cx="4048400" cy="23356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96" name="Google Shape;96;p9"/>
          <p:cNvSpPr txBox="1">
            <a:spLocks noGrp="1"/>
          </p:cNvSpPr>
          <p:nvPr>
            <p:ph type="subTitle" idx="1"/>
          </p:nvPr>
        </p:nvSpPr>
        <p:spPr>
          <a:xfrm>
            <a:off x="1730000" y="4717333"/>
            <a:ext cx="4048400" cy="6748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733"/>
            </a:lvl2pPr>
            <a:lvl3pPr lvl="2">
              <a:lnSpc>
                <a:spcPct val="100000"/>
              </a:lnSpc>
              <a:spcBef>
                <a:spcPts val="0"/>
              </a:spcBef>
              <a:spcAft>
                <a:spcPts val="0"/>
              </a:spcAft>
              <a:buSzPts val="1300"/>
              <a:buNone/>
              <a:defRPr sz="1733"/>
            </a:lvl3pPr>
            <a:lvl4pPr lvl="3">
              <a:lnSpc>
                <a:spcPct val="100000"/>
              </a:lnSpc>
              <a:spcBef>
                <a:spcPts val="0"/>
              </a:spcBef>
              <a:spcAft>
                <a:spcPts val="0"/>
              </a:spcAft>
              <a:buSzPts val="1300"/>
              <a:buNone/>
              <a:defRPr sz="1733"/>
            </a:lvl4pPr>
            <a:lvl5pPr lvl="4">
              <a:lnSpc>
                <a:spcPct val="100000"/>
              </a:lnSpc>
              <a:spcBef>
                <a:spcPts val="0"/>
              </a:spcBef>
              <a:spcAft>
                <a:spcPts val="0"/>
              </a:spcAft>
              <a:buSzPts val="1300"/>
              <a:buNone/>
              <a:defRPr sz="1733"/>
            </a:lvl5pPr>
            <a:lvl6pPr lvl="5">
              <a:lnSpc>
                <a:spcPct val="100000"/>
              </a:lnSpc>
              <a:spcBef>
                <a:spcPts val="0"/>
              </a:spcBef>
              <a:spcAft>
                <a:spcPts val="0"/>
              </a:spcAft>
              <a:buSzPts val="1300"/>
              <a:buNone/>
              <a:defRPr sz="1733"/>
            </a:lvl6pPr>
            <a:lvl7pPr lvl="6">
              <a:lnSpc>
                <a:spcPct val="100000"/>
              </a:lnSpc>
              <a:spcBef>
                <a:spcPts val="0"/>
              </a:spcBef>
              <a:spcAft>
                <a:spcPts val="0"/>
              </a:spcAft>
              <a:buSzPts val="1300"/>
              <a:buNone/>
              <a:defRPr sz="1733"/>
            </a:lvl7pPr>
            <a:lvl8pPr lvl="7">
              <a:lnSpc>
                <a:spcPct val="100000"/>
              </a:lnSpc>
              <a:spcBef>
                <a:spcPts val="0"/>
              </a:spcBef>
              <a:spcAft>
                <a:spcPts val="0"/>
              </a:spcAft>
              <a:buSzPts val="1300"/>
              <a:buNone/>
              <a:defRPr sz="1733"/>
            </a:lvl8pPr>
            <a:lvl9pPr lvl="8">
              <a:lnSpc>
                <a:spcPct val="100000"/>
              </a:lnSpc>
              <a:spcBef>
                <a:spcPts val="0"/>
              </a:spcBef>
              <a:spcAft>
                <a:spcPts val="0"/>
              </a:spcAft>
              <a:buSzPts val="1300"/>
              <a:buNone/>
              <a:defRPr sz="1733"/>
            </a:lvl9pPr>
          </a:lstStyle>
          <a:p>
            <a:endParaRPr/>
          </a:p>
        </p:txBody>
      </p:sp>
      <p:sp>
        <p:nvSpPr>
          <p:cNvPr id="97" name="Google Shape;97;p9"/>
          <p:cNvSpPr txBox="1">
            <a:spLocks noGrp="1"/>
          </p:cNvSpPr>
          <p:nvPr>
            <p:ph type="body" idx="2"/>
          </p:nvPr>
        </p:nvSpPr>
        <p:spPr>
          <a:xfrm>
            <a:off x="6197600" y="2262133"/>
            <a:ext cx="4902400" cy="3130000"/>
          </a:xfrm>
          <a:prstGeom prst="rect">
            <a:avLst/>
          </a:prstGeom>
        </p:spPr>
        <p:txBody>
          <a:bodyPr spcFirstLastPara="1" wrap="square" lIns="91425" tIns="91425" rIns="91425" bIns="91425" anchor="t" anchorCtr="0">
            <a:normAutofit/>
          </a:bodyPr>
          <a:lstStyle>
            <a:lvl1pPr marL="609585" lvl="0" indent="-414856">
              <a:spcBef>
                <a:spcPts val="0"/>
              </a:spcBef>
              <a:spcAft>
                <a:spcPts val="0"/>
              </a:spcAft>
              <a:buSzPts val="1300"/>
              <a:buChar char="●"/>
              <a:defRPr/>
            </a:lvl1pPr>
            <a:lvl2pPr marL="1219170" lvl="1" indent="-397923">
              <a:spcBef>
                <a:spcPts val="0"/>
              </a:spcBef>
              <a:spcAft>
                <a:spcPts val="0"/>
              </a:spcAft>
              <a:buSzPts val="1100"/>
              <a:buChar char="○"/>
              <a:defRPr/>
            </a:lvl2pPr>
            <a:lvl3pPr marL="1828754" lvl="2" indent="-397923">
              <a:spcBef>
                <a:spcPts val="0"/>
              </a:spcBef>
              <a:spcAft>
                <a:spcPts val="0"/>
              </a:spcAft>
              <a:buSzPts val="1100"/>
              <a:buChar char="■"/>
              <a:defRPr/>
            </a:lvl3pPr>
            <a:lvl4pPr marL="2438339" lvl="3" indent="-397923">
              <a:spcBef>
                <a:spcPts val="0"/>
              </a:spcBef>
              <a:spcAft>
                <a:spcPts val="0"/>
              </a:spcAft>
              <a:buSzPts val="1100"/>
              <a:buChar char="●"/>
              <a:defRPr/>
            </a:lvl4pPr>
            <a:lvl5pPr marL="3047924" lvl="4" indent="-397923">
              <a:spcBef>
                <a:spcPts val="0"/>
              </a:spcBef>
              <a:spcAft>
                <a:spcPts val="0"/>
              </a:spcAft>
              <a:buSzPts val="1100"/>
              <a:buChar char="○"/>
              <a:defRPr/>
            </a:lvl5pPr>
            <a:lvl6pPr marL="3657509" lvl="5" indent="-397923">
              <a:spcBef>
                <a:spcPts val="0"/>
              </a:spcBef>
              <a:spcAft>
                <a:spcPts val="0"/>
              </a:spcAft>
              <a:buSzPts val="1100"/>
              <a:buChar char="■"/>
              <a:defRPr/>
            </a:lvl6pPr>
            <a:lvl7pPr marL="4267093" lvl="6" indent="-397923">
              <a:spcBef>
                <a:spcPts val="0"/>
              </a:spcBef>
              <a:spcAft>
                <a:spcPts val="0"/>
              </a:spcAft>
              <a:buSzPts val="1100"/>
              <a:buChar char="●"/>
              <a:defRPr/>
            </a:lvl7pPr>
            <a:lvl8pPr marL="4876678" lvl="7" indent="-397923">
              <a:spcBef>
                <a:spcPts val="0"/>
              </a:spcBef>
              <a:spcAft>
                <a:spcPts val="0"/>
              </a:spcAft>
              <a:buSzPts val="1100"/>
              <a:buChar char="○"/>
              <a:defRPr/>
            </a:lvl8pPr>
            <a:lvl9pPr marL="5486263" lvl="8" indent="-397923">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820728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99"/>
        <p:cNvGrpSpPr/>
        <p:nvPr/>
      </p:nvGrpSpPr>
      <p:grpSpPr>
        <a:xfrm>
          <a:off x="0" y="0"/>
          <a:ext cx="0" cy="0"/>
          <a:chOff x="0" y="0"/>
          <a:chExt cx="0" cy="0"/>
        </a:xfrm>
      </p:grpSpPr>
      <p:grpSp>
        <p:nvGrpSpPr>
          <p:cNvPr id="100" name="Google Shape;100;p10"/>
          <p:cNvGrpSpPr/>
          <p:nvPr/>
        </p:nvGrpSpPr>
        <p:grpSpPr>
          <a:xfrm>
            <a:off x="1" y="5504763"/>
            <a:ext cx="931900" cy="912876"/>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03" name="Google Shape;103;p10"/>
          <p:cNvSpPr txBox="1">
            <a:spLocks noGrp="1"/>
          </p:cNvSpPr>
          <p:nvPr>
            <p:ph type="body" idx="1"/>
          </p:nvPr>
        </p:nvSpPr>
        <p:spPr>
          <a:xfrm>
            <a:off x="1083633" y="5740500"/>
            <a:ext cx="9248000" cy="698400"/>
          </a:xfrm>
          <a:prstGeom prst="rect">
            <a:avLst/>
          </a:prstGeom>
        </p:spPr>
        <p:txBody>
          <a:bodyPr spcFirstLastPara="1" wrap="square" lIns="91425" tIns="91425" rIns="91425" bIns="91425" anchor="ctr" anchorCtr="0">
            <a:normAutofit/>
          </a:bodyPr>
          <a:lstStyle>
            <a:lvl1pPr marL="609585" lvl="0" indent="-304792">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645500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lvl="0" algn="r">
              <a:buNone/>
              <a:defRPr sz="1333">
                <a:solidFill>
                  <a:schemeClr val="lt1"/>
                </a:solidFill>
                <a:latin typeface="Lato"/>
                <a:ea typeface="Lato"/>
                <a:cs typeface="Lato"/>
                <a:sym typeface="Lato"/>
              </a:defRPr>
            </a:lvl1pPr>
            <a:lvl2pPr lvl="1" algn="r">
              <a:buNone/>
              <a:defRPr sz="1333">
                <a:solidFill>
                  <a:schemeClr val="lt1"/>
                </a:solidFill>
                <a:latin typeface="Lato"/>
                <a:ea typeface="Lato"/>
                <a:cs typeface="Lato"/>
                <a:sym typeface="Lato"/>
              </a:defRPr>
            </a:lvl2pPr>
            <a:lvl3pPr lvl="2" algn="r">
              <a:buNone/>
              <a:defRPr sz="1333">
                <a:solidFill>
                  <a:schemeClr val="lt1"/>
                </a:solidFill>
                <a:latin typeface="Lato"/>
                <a:ea typeface="Lato"/>
                <a:cs typeface="Lato"/>
                <a:sym typeface="Lato"/>
              </a:defRPr>
            </a:lvl3pPr>
            <a:lvl4pPr lvl="3" algn="r">
              <a:buNone/>
              <a:defRPr sz="1333">
                <a:solidFill>
                  <a:schemeClr val="lt1"/>
                </a:solidFill>
                <a:latin typeface="Lato"/>
                <a:ea typeface="Lato"/>
                <a:cs typeface="Lato"/>
                <a:sym typeface="Lato"/>
              </a:defRPr>
            </a:lvl4pPr>
            <a:lvl5pPr lvl="4" algn="r">
              <a:buNone/>
              <a:defRPr sz="1333">
                <a:solidFill>
                  <a:schemeClr val="lt1"/>
                </a:solidFill>
                <a:latin typeface="Lato"/>
                <a:ea typeface="Lato"/>
                <a:cs typeface="Lato"/>
                <a:sym typeface="Lato"/>
              </a:defRPr>
            </a:lvl5pPr>
            <a:lvl6pPr lvl="5" algn="r">
              <a:buNone/>
              <a:defRPr sz="1333">
                <a:solidFill>
                  <a:schemeClr val="lt1"/>
                </a:solidFill>
                <a:latin typeface="Lato"/>
                <a:ea typeface="Lato"/>
                <a:cs typeface="Lato"/>
                <a:sym typeface="Lato"/>
              </a:defRPr>
            </a:lvl6pPr>
            <a:lvl7pPr lvl="6" algn="r">
              <a:buNone/>
              <a:defRPr sz="1333">
                <a:solidFill>
                  <a:schemeClr val="lt1"/>
                </a:solidFill>
                <a:latin typeface="Lato"/>
                <a:ea typeface="Lato"/>
                <a:cs typeface="Lato"/>
                <a:sym typeface="Lato"/>
              </a:defRPr>
            </a:lvl7pPr>
            <a:lvl8pPr lvl="7" algn="r">
              <a:buNone/>
              <a:defRPr sz="1333">
                <a:solidFill>
                  <a:schemeClr val="lt1"/>
                </a:solidFill>
                <a:latin typeface="Lato"/>
                <a:ea typeface="Lato"/>
                <a:cs typeface="Lato"/>
                <a:sym typeface="Lato"/>
              </a:defRPr>
            </a:lvl8pPr>
            <a:lvl9pPr lvl="8" algn="r">
              <a:buNone/>
              <a:defRPr sz="1333">
                <a:solidFill>
                  <a:schemeClr val="lt1"/>
                </a:solidFill>
                <a:latin typeface="Lato"/>
                <a:ea typeface="Lato"/>
                <a:cs typeface="Lato"/>
                <a:sym typeface="Lat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626378530"/>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0"/>
        <p:cNvGrpSpPr/>
        <p:nvPr/>
      </p:nvGrpSpPr>
      <p:grpSpPr>
        <a:xfrm>
          <a:off x="0" y="0"/>
          <a:ext cx="0" cy="0"/>
          <a:chOff x="0" y="0"/>
          <a:chExt cx="0" cy="0"/>
        </a:xfrm>
      </p:grpSpPr>
      <p:sp>
        <p:nvSpPr>
          <p:cNvPr id="131" name="Google Shape;131;p13"/>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132" name="Google Shape;132;p13"/>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133" name="Google Shape;133;p13"/>
          <p:cNvSpPr txBox="1">
            <a:spLocks noGrp="1"/>
          </p:cNvSpPr>
          <p:nvPr>
            <p:ph type="sldNum" idx="12"/>
          </p:nvPr>
        </p:nvSpPr>
        <p:spPr>
          <a:xfrm>
            <a:off x="11381736" y="6333135"/>
            <a:ext cx="731600" cy="524800"/>
          </a:xfrm>
          <a:prstGeom prst="rect">
            <a:avLst/>
          </a:prstGeom>
          <a:noFill/>
          <a:ln>
            <a:noFill/>
          </a:ln>
        </p:spPr>
        <p:txBody>
          <a:bodyPr spcFirstLastPara="1" wrap="square" lIns="91425" tIns="91425" rIns="91425" bIns="91425" anchor="ctr" anchorCtr="0">
            <a:normAutofit/>
          </a:bodyPr>
          <a:lstStyle>
            <a:lvl1pPr lvl="0" algn="r" rtl="0">
              <a:buNone/>
              <a:defRPr sz="1333">
                <a:solidFill>
                  <a:schemeClr val="accent1"/>
                </a:solidFill>
                <a:latin typeface="Lato"/>
                <a:ea typeface="Lato"/>
                <a:cs typeface="Lato"/>
                <a:sym typeface="Lato"/>
              </a:defRPr>
            </a:lvl1pPr>
            <a:lvl2pPr lvl="1" algn="r" rtl="0">
              <a:buNone/>
              <a:defRPr sz="1333">
                <a:solidFill>
                  <a:schemeClr val="accent1"/>
                </a:solidFill>
                <a:latin typeface="Lato"/>
                <a:ea typeface="Lato"/>
                <a:cs typeface="Lato"/>
                <a:sym typeface="Lato"/>
              </a:defRPr>
            </a:lvl2pPr>
            <a:lvl3pPr lvl="2" algn="r" rtl="0">
              <a:buNone/>
              <a:defRPr sz="1333">
                <a:solidFill>
                  <a:schemeClr val="accent1"/>
                </a:solidFill>
                <a:latin typeface="Lato"/>
                <a:ea typeface="Lato"/>
                <a:cs typeface="Lato"/>
                <a:sym typeface="Lato"/>
              </a:defRPr>
            </a:lvl3pPr>
            <a:lvl4pPr lvl="3" algn="r" rtl="0">
              <a:buNone/>
              <a:defRPr sz="1333">
                <a:solidFill>
                  <a:schemeClr val="accent1"/>
                </a:solidFill>
                <a:latin typeface="Lato"/>
                <a:ea typeface="Lato"/>
                <a:cs typeface="Lato"/>
                <a:sym typeface="Lato"/>
              </a:defRPr>
            </a:lvl4pPr>
            <a:lvl5pPr lvl="4" algn="r" rtl="0">
              <a:buNone/>
              <a:defRPr sz="1333">
                <a:solidFill>
                  <a:schemeClr val="accent1"/>
                </a:solidFill>
                <a:latin typeface="Lato"/>
                <a:ea typeface="Lato"/>
                <a:cs typeface="Lato"/>
                <a:sym typeface="Lato"/>
              </a:defRPr>
            </a:lvl5pPr>
            <a:lvl6pPr lvl="5" algn="r" rtl="0">
              <a:buNone/>
              <a:defRPr sz="1333">
                <a:solidFill>
                  <a:schemeClr val="accent1"/>
                </a:solidFill>
                <a:latin typeface="Lato"/>
                <a:ea typeface="Lato"/>
                <a:cs typeface="Lato"/>
                <a:sym typeface="Lato"/>
              </a:defRPr>
            </a:lvl6pPr>
            <a:lvl7pPr lvl="6" algn="r" rtl="0">
              <a:buNone/>
              <a:defRPr sz="1333">
                <a:solidFill>
                  <a:schemeClr val="accent1"/>
                </a:solidFill>
                <a:latin typeface="Lato"/>
                <a:ea typeface="Lato"/>
                <a:cs typeface="Lato"/>
                <a:sym typeface="Lato"/>
              </a:defRPr>
            </a:lvl7pPr>
            <a:lvl8pPr lvl="7" algn="r" rtl="0">
              <a:buNone/>
              <a:defRPr sz="1333">
                <a:solidFill>
                  <a:schemeClr val="accent1"/>
                </a:solidFill>
                <a:latin typeface="Lato"/>
                <a:ea typeface="Lato"/>
                <a:cs typeface="Lato"/>
                <a:sym typeface="Lato"/>
              </a:defRPr>
            </a:lvl8pPr>
            <a:lvl9pPr lvl="8" algn="r" rtl="0">
              <a:buNone/>
              <a:defRPr sz="1333">
                <a:solidFill>
                  <a:schemeClr val="accent1"/>
                </a:solidFill>
                <a:latin typeface="Lato"/>
                <a:ea typeface="Lato"/>
                <a:cs typeface="Lato"/>
                <a:sym typeface="Lato"/>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87323383"/>
      </p:ext>
    </p:extLst>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1.xml"/><Relationship Id="rId7" Type="http://schemas.openxmlformats.org/officeDocument/2006/relationships/hyperlink" Target="mailto:vtanniru@uwm.edu"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mailto:vaishna2@uwm.edu" TargetMode="External"/><Relationship Id="rId5" Type="http://schemas.openxmlformats.org/officeDocument/2006/relationships/hyperlink" Target="mailto:sjmehta@uwm.edu" TargetMode="External"/><Relationship Id="rId4" Type="http://schemas.openxmlformats.org/officeDocument/2006/relationships/notesSlide" Target="../notesSlides/notesSlide1.xml"/><Relationship Id="rId9"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6.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6.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6.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6.png"/><Relationship Id="rId4"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hyperlink" Target="https://www.kaggle.com/datasets/thedevastator/ccdv-arxiv-summarization-dataset?select=test.csv"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5.jpe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7"/>
          <p:cNvSpPr txBox="1">
            <a:spLocks noGrp="1"/>
          </p:cNvSpPr>
          <p:nvPr>
            <p:ph type="ctrTitle"/>
          </p:nvPr>
        </p:nvSpPr>
        <p:spPr>
          <a:xfrm>
            <a:off x="4289195" y="115867"/>
            <a:ext cx="7801571" cy="2592800"/>
          </a:xfrm>
          <a:prstGeom prst="rect">
            <a:avLst/>
          </a:prstGeom>
        </p:spPr>
        <p:txBody>
          <a:bodyPr spcFirstLastPara="1" wrap="square" lIns="121900" tIns="121900" rIns="121900" bIns="121900" anchor="t" anchorCtr="0">
            <a:noAutofit/>
          </a:bodyPr>
          <a:lstStyle/>
          <a:p>
            <a:pPr algn="ctr">
              <a:lnSpc>
                <a:spcPct val="115000"/>
              </a:lnSpc>
            </a:pPr>
            <a:r>
              <a:rPr lang="en-US" sz="3600" dirty="0">
                <a:sym typeface="+mn-ea"/>
              </a:rPr>
              <a:t>Implementing Extractive and Abstractive Text Summarization Techniques to Enhance Student Comprehension</a:t>
            </a:r>
            <a:endParaRPr lang="en-US" sz="3600" dirty="0">
              <a:latin typeface="Calibri" panose="020F0502020204030204" pitchFamily="34" charset="0"/>
              <a:ea typeface="Calibri" panose="020F0502020204030204" pitchFamily="34" charset="0"/>
              <a:cs typeface="Calibri" panose="020F0502020204030204" pitchFamily="34" charset="0"/>
            </a:endParaRPr>
          </a:p>
        </p:txBody>
      </p:sp>
      <p:sp>
        <p:nvSpPr>
          <p:cNvPr id="270" name="Google Shape;270;p37"/>
          <p:cNvSpPr txBox="1">
            <a:spLocks noGrp="1"/>
          </p:cNvSpPr>
          <p:nvPr>
            <p:ph type="subTitle" idx="1"/>
          </p:nvPr>
        </p:nvSpPr>
        <p:spPr>
          <a:xfrm>
            <a:off x="5097405" y="2894458"/>
            <a:ext cx="6732800" cy="3666598"/>
          </a:xfrm>
          <a:prstGeom prst="rect">
            <a:avLst/>
          </a:prstGeom>
        </p:spPr>
        <p:txBody>
          <a:bodyPr spcFirstLastPara="1" wrap="square" lIns="121900" tIns="121900" rIns="121900" bIns="121900" anchor="t" anchorCtr="0">
            <a:noAutofit/>
          </a:bodyPr>
          <a:lstStyle/>
          <a:p>
            <a:pPr marL="0" indent="0">
              <a:lnSpc>
                <a:spcPct val="150000"/>
              </a:lnSpc>
            </a:pPr>
            <a:r>
              <a:rPr lang="en" sz="2000" dirty="0"/>
              <a:t>Team Members: </a:t>
            </a:r>
            <a:endParaRPr sz="2000" dirty="0"/>
          </a:p>
          <a:p>
            <a:pPr marL="609585" indent="-414856">
              <a:lnSpc>
                <a:spcPct val="150000"/>
              </a:lnSpc>
              <a:buAutoNum type="arabicPeriod"/>
            </a:pPr>
            <a:r>
              <a:rPr lang="en" sz="2000" dirty="0"/>
              <a:t>Shivam Jayeshkumar Mehta (</a:t>
            </a:r>
            <a:r>
              <a:rPr lang="en" sz="2000" u="sng" dirty="0">
                <a:solidFill>
                  <a:schemeClr val="hlink"/>
                </a:solidFill>
                <a:hlinkClick r:id="rId5"/>
              </a:rPr>
              <a:t>sjmehta@uwm.edu</a:t>
            </a:r>
            <a:r>
              <a:rPr lang="en" sz="2000" dirty="0"/>
              <a:t>)</a:t>
            </a:r>
            <a:endParaRPr sz="2000" dirty="0"/>
          </a:p>
          <a:p>
            <a:pPr marL="609585" indent="-414856">
              <a:lnSpc>
                <a:spcPct val="150000"/>
              </a:lnSpc>
              <a:buAutoNum type="arabicPeriod"/>
            </a:pPr>
            <a:r>
              <a:rPr lang="en-US" sz="2000" dirty="0">
                <a:sym typeface="+mn-ea"/>
              </a:rPr>
              <a:t>Atharva Pradeep Vaishnav </a:t>
            </a:r>
            <a:r>
              <a:rPr lang="en" sz="2000" dirty="0"/>
              <a:t>(</a:t>
            </a:r>
            <a:r>
              <a:rPr lang="en-US" sz="2000" dirty="0">
                <a:sym typeface="+mn-ea"/>
                <a:hlinkClick r:id="rId6"/>
              </a:rPr>
              <a:t>vaishna2@uwm.edu</a:t>
            </a:r>
            <a:r>
              <a:rPr lang="en" sz="2000" dirty="0"/>
              <a:t>)</a:t>
            </a:r>
          </a:p>
          <a:p>
            <a:pPr marL="609585" indent="-414856">
              <a:lnSpc>
                <a:spcPct val="150000"/>
              </a:lnSpc>
              <a:buAutoNum type="arabicPeriod"/>
            </a:pPr>
            <a:r>
              <a:rPr lang="en-US" sz="2000" dirty="0">
                <a:sym typeface="+mn-ea"/>
              </a:rPr>
              <a:t>Venkata Kailash Tanniru </a:t>
            </a:r>
            <a:r>
              <a:rPr lang="en" sz="2000" dirty="0">
                <a:sym typeface="+mn-ea"/>
              </a:rPr>
              <a:t>(</a:t>
            </a:r>
            <a:r>
              <a:rPr lang="en-US" sz="2000" dirty="0">
                <a:sym typeface="+mn-ea"/>
                <a:hlinkClick r:id="rId7"/>
              </a:rPr>
              <a:t>vtanniru@uwm.edu</a:t>
            </a:r>
            <a:r>
              <a:rPr lang="en" sz="2000" dirty="0">
                <a:sym typeface="+mn-ea"/>
              </a:rPr>
              <a:t>)</a:t>
            </a:r>
            <a:r>
              <a:rPr lang="en-US" sz="2000" b="1" dirty="0">
                <a:sym typeface="+mn-ea"/>
              </a:rPr>
              <a:t>	</a:t>
            </a:r>
          </a:p>
          <a:p>
            <a:pPr marL="0" indent="0">
              <a:buNone/>
            </a:pPr>
            <a:endParaRPr lang="en-US" sz="2000" b="1" dirty="0">
              <a:sym typeface="+mn-ea"/>
            </a:endParaRPr>
          </a:p>
          <a:p>
            <a:pPr marL="0" indent="0">
              <a:buNone/>
            </a:pPr>
            <a:endParaRPr lang="en-US" sz="2000" b="1" dirty="0">
              <a:sym typeface="+mn-ea"/>
            </a:endParaRPr>
          </a:p>
          <a:p>
            <a:pPr marL="0" indent="0">
              <a:buNone/>
            </a:pPr>
            <a:r>
              <a:rPr lang="en-US" sz="2000" b="1" dirty="0">
                <a:sym typeface="+mn-ea"/>
              </a:rPr>
              <a:t>				Semester: </a:t>
            </a:r>
            <a:r>
              <a:rPr lang="en-US" sz="2000" dirty="0">
                <a:sym typeface="+mn-ea"/>
              </a:rPr>
              <a:t>Fall 2024</a:t>
            </a:r>
            <a:br>
              <a:rPr lang="en-US" sz="2000" b="1" dirty="0">
                <a:sym typeface="+mn-ea"/>
              </a:rPr>
            </a:br>
            <a:endParaRPr lang="en-US" sz="2000" b="1" dirty="0">
              <a:sym typeface="+mn-ea"/>
            </a:endParaRPr>
          </a:p>
          <a:p>
            <a:pPr marL="0" indent="0">
              <a:buNone/>
            </a:pPr>
            <a:r>
              <a:rPr lang="en-US" sz="2000" b="1" dirty="0">
                <a:sym typeface="+mn-ea"/>
              </a:rPr>
              <a:t>			Instructor: </a:t>
            </a:r>
            <a:r>
              <a:rPr lang="en-US" sz="2000" dirty="0">
                <a:sym typeface="+mn-ea"/>
              </a:rPr>
              <a:t>Dr. Susan Mcroy</a:t>
            </a:r>
            <a:endParaRPr lang="en-US" sz="2000" dirty="0"/>
          </a:p>
          <a:p>
            <a:pPr marL="194729" indent="0">
              <a:lnSpc>
                <a:spcPct val="150000"/>
              </a:lnSpc>
            </a:pPr>
            <a:endParaRPr sz="2000" dirty="0"/>
          </a:p>
          <a:p>
            <a:pPr marL="0" indent="0">
              <a:lnSpc>
                <a:spcPct val="150000"/>
              </a:lnSpc>
            </a:pPr>
            <a:endParaRPr sz="2000" dirty="0"/>
          </a:p>
          <a:p>
            <a:pPr marL="0" indent="0">
              <a:lnSpc>
                <a:spcPct val="115000"/>
              </a:lnSpc>
            </a:pPr>
            <a:endParaRPr sz="2000" dirty="0"/>
          </a:p>
          <a:p>
            <a:pPr marL="0" indent="0"/>
            <a:endParaRPr sz="2000" dirty="0"/>
          </a:p>
          <a:p>
            <a:pPr marL="0" indent="0"/>
            <a:endParaRPr sz="2000" dirty="0"/>
          </a:p>
        </p:txBody>
      </p:sp>
      <p:pic>
        <p:nvPicPr>
          <p:cNvPr id="271" name="Google Shape;271;p37"/>
          <p:cNvPicPr preferRelativeResize="0"/>
          <p:nvPr/>
        </p:nvPicPr>
        <p:blipFill>
          <a:blip r:embed="rId8">
            <a:alphaModFix/>
          </a:blip>
          <a:stretch>
            <a:fillRect/>
          </a:stretch>
        </p:blipFill>
        <p:spPr>
          <a:xfrm>
            <a:off x="0" y="5539901"/>
            <a:ext cx="1835400" cy="1318100"/>
          </a:xfrm>
          <a:prstGeom prst="rect">
            <a:avLst/>
          </a:prstGeom>
          <a:noFill/>
          <a:ln>
            <a:noFill/>
          </a:ln>
        </p:spPr>
      </p:pic>
      <p:pic>
        <p:nvPicPr>
          <p:cNvPr id="2" name="Audio Recording Dec 9, 2024 at 7:27:35 PM">
            <a:hlinkClick r:id="" action="ppaction://media"/>
            <a:extLst>
              <a:ext uri="{FF2B5EF4-FFF2-40B4-BE49-F238E27FC236}">
                <a16:creationId xmlns:a16="http://schemas.microsoft.com/office/drawing/2014/main" id="{0AACCA8D-993A-ACAE-FEC9-F1353C407B3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77966" y="5951511"/>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BDC30F62-F1DF-4533-DBA8-F1F803ECD1C2}"/>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F1C80FD8-4E28-6672-C5A4-D55191842AD0}"/>
              </a:ext>
            </a:extLst>
          </p:cNvPr>
          <p:cNvSpPr txBox="1">
            <a:spLocks noGrp="1"/>
          </p:cNvSpPr>
          <p:nvPr>
            <p:ph type="title"/>
          </p:nvPr>
        </p:nvSpPr>
        <p:spPr>
          <a:xfrm>
            <a:off x="970400" y="714567"/>
            <a:ext cx="10251200" cy="713600"/>
          </a:xfrm>
          <a:prstGeom prst="rect">
            <a:avLst/>
          </a:prstGeom>
        </p:spPr>
        <p:txBody>
          <a:bodyPr spcFirstLastPara="1" wrap="square" lIns="121900" tIns="121900" rIns="121900" bIns="121900" anchor="t" anchorCtr="0">
            <a:normAutofit fontScale="90000"/>
          </a:bodyPr>
          <a:lstStyle/>
          <a:p>
            <a:r>
              <a:rPr lang="en-US" b="1" dirty="0"/>
              <a:t>T5 Transformer Model </a:t>
            </a:r>
            <a:r>
              <a:rPr lang="en-US" dirty="0"/>
              <a:t>- OUTPUTS</a:t>
            </a:r>
            <a:endParaRPr dirty="0"/>
          </a:p>
        </p:txBody>
      </p:sp>
      <p:sp>
        <p:nvSpPr>
          <p:cNvPr id="2" name="Text Placeholder 1">
            <a:extLst>
              <a:ext uri="{FF2B5EF4-FFF2-40B4-BE49-F238E27FC236}">
                <a16:creationId xmlns:a16="http://schemas.microsoft.com/office/drawing/2014/main" id="{A2D0E144-7CEC-D17F-4FC0-F4E2949AD870}"/>
              </a:ext>
            </a:extLst>
          </p:cNvPr>
          <p:cNvSpPr>
            <a:spLocks noGrp="1"/>
          </p:cNvSpPr>
          <p:nvPr>
            <p:ph type="body" idx="1"/>
          </p:nvPr>
        </p:nvSpPr>
        <p:spPr>
          <a:xfrm>
            <a:off x="972433" y="1788160"/>
            <a:ext cx="5032400" cy="3998473"/>
          </a:xfrm>
        </p:spPr>
        <p:txBody>
          <a:bodyPr>
            <a:normAutofit lnSpcReduction="10000"/>
          </a:bodyPr>
          <a:lstStyle/>
          <a:p>
            <a:pPr marL="194729" indent="0">
              <a:buNone/>
            </a:pPr>
            <a:r>
              <a:rPr lang="en-US" sz="1600" b="1" dirty="0">
                <a:solidFill>
                  <a:schemeClr val="bg2"/>
                </a:solidFill>
                <a:latin typeface="Calibri" panose="020F0502020204030204" pitchFamily="34" charset="0"/>
                <a:ea typeface="Calibri" panose="020F0502020204030204" pitchFamily="34" charset="0"/>
                <a:cs typeface="Calibri" panose="020F0502020204030204" pitchFamily="34" charset="0"/>
              </a:rPr>
              <a:t>ORIGINAL SUMMARY:</a:t>
            </a:r>
          </a:p>
          <a:p>
            <a:pPr marL="194729" indent="0">
              <a:buNone/>
            </a:pPr>
            <a:br>
              <a:rPr lang="en-US" sz="1600" dirty="0">
                <a:solidFill>
                  <a:schemeClr val="bg2"/>
                </a:solidFill>
                <a:latin typeface="Calibri" panose="020F0502020204030204" pitchFamily="34" charset="0"/>
                <a:ea typeface="Calibri" panose="020F0502020204030204" pitchFamily="34" charset="0"/>
                <a:cs typeface="Calibri" panose="020F0502020204030204" pitchFamily="34" charset="0"/>
              </a:rPr>
            </a:br>
            <a:r>
              <a:rPr lang="en-US" sz="1600" dirty="0">
                <a:solidFill>
                  <a:schemeClr val="bg2"/>
                </a:solidFill>
                <a:latin typeface="Calibri" panose="020F0502020204030204" pitchFamily="34" charset="0"/>
                <a:ea typeface="Calibri" panose="020F0502020204030204" pitchFamily="34" charset="0"/>
                <a:cs typeface="Calibri" panose="020F0502020204030204" pitchFamily="34" charset="0"/>
              </a:rPr>
              <a:t>A new barrier penetration formula, derived from the WKB approximation, accounts for the long-range Coulomb interaction, making it effective for low-energy penetrations below the Coulomb barrier. The formula provides accurate penetrability calculations and closely matches WKB results. Applied to alpha-decay half-life evaluations for atomic nuclei, it demonstrates excellent agreement with experimental data, particularly for spherical nuclei. This formula enhances the study of barrier penetrability in nuclear processes and fusion reactions.</a:t>
            </a:r>
            <a:br>
              <a:rPr lang="en-US" b="1" dirty="0">
                <a:solidFill>
                  <a:schemeClr val="bg2"/>
                </a:solidFill>
                <a:latin typeface="Calibri" panose="020F0502020204030204" pitchFamily="34" charset="0"/>
                <a:ea typeface="Calibri" panose="020F0502020204030204" pitchFamily="34" charset="0"/>
                <a:cs typeface="Calibri" panose="020F0502020204030204" pitchFamily="34" charset="0"/>
              </a:rPr>
            </a:br>
            <a:br>
              <a:rPr lang="en-US" dirty="0">
                <a:solidFill>
                  <a:schemeClr val="bg2"/>
                </a:solidFill>
                <a:latin typeface="Calibri" panose="020F0502020204030204" pitchFamily="34" charset="0"/>
                <a:ea typeface="Calibri" panose="020F0502020204030204" pitchFamily="34" charset="0"/>
                <a:cs typeface="Calibri" panose="020F0502020204030204" pitchFamily="34" charset="0"/>
              </a:rPr>
            </a:br>
            <a:endParaRPr lang="en-US"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03EEA393-9AFB-B187-60E6-40BFB109D8D6}"/>
              </a:ext>
            </a:extLst>
          </p:cNvPr>
          <p:cNvSpPr>
            <a:spLocks noGrp="1"/>
          </p:cNvSpPr>
          <p:nvPr>
            <p:ph type="body" idx="2"/>
          </p:nvPr>
        </p:nvSpPr>
        <p:spPr>
          <a:xfrm>
            <a:off x="6191472" y="1788160"/>
            <a:ext cx="5032400" cy="3998473"/>
          </a:xfrm>
        </p:spPr>
        <p:txBody>
          <a:bodyPr/>
          <a:lstStyle/>
          <a:p>
            <a:pPr marL="194729" indent="0">
              <a:buNone/>
            </a:pPr>
            <a:r>
              <a:rPr lang="en-US" sz="1600" b="1" dirty="0">
                <a:solidFill>
                  <a:schemeClr val="bg2"/>
                </a:solidFill>
                <a:latin typeface="Calibri" panose="020F0502020204030204" pitchFamily="34" charset="0"/>
                <a:ea typeface="Calibri" panose="020F0502020204030204" pitchFamily="34" charset="0"/>
                <a:cs typeface="Calibri" panose="020F0502020204030204" pitchFamily="34" charset="0"/>
              </a:rPr>
              <a:t>GENERATED SUMMARY:</a:t>
            </a:r>
            <a:br>
              <a:rPr lang="en-US" b="1" dirty="0">
                <a:solidFill>
                  <a:schemeClr val="bg2"/>
                </a:solidFill>
                <a:latin typeface="Calibri" panose="020F0502020204030204" pitchFamily="34" charset="0"/>
                <a:ea typeface="Calibri" panose="020F0502020204030204" pitchFamily="34" charset="0"/>
                <a:cs typeface="Calibri" panose="020F0502020204030204" pitchFamily="34" charset="0"/>
              </a:rPr>
            </a:br>
            <a:br>
              <a:rPr lang="en-US" b="1" dirty="0">
                <a:solidFill>
                  <a:schemeClr val="bg2"/>
                </a:solidFill>
                <a:latin typeface="Calibri" panose="020F0502020204030204" pitchFamily="34" charset="0"/>
                <a:ea typeface="Calibri" panose="020F0502020204030204" pitchFamily="34" charset="0"/>
                <a:cs typeface="Calibri" panose="020F0502020204030204" pitchFamily="34" charset="0"/>
              </a:rPr>
            </a:br>
            <a:r>
              <a:rPr lang="en-US" sz="1600" dirty="0">
                <a:solidFill>
                  <a:srgbClr val="000000"/>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quantum tunneling is a common quantum phenomenon . it governs many other nuclear processes such as fission and fusion . the tunneling effect is also widely adopted today in the study of heavy ion reactions . the parabolic approximation works remarkably well both for the penetrability and for the fusion cross section .</a:t>
            </a:r>
            <a:endParaRPr lang="en-US" sz="1600" b="1"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pic>
        <p:nvPicPr>
          <p:cNvPr id="4" name="Recording (3)">
            <a:hlinkClick r:id="" action="ppaction://media"/>
            <a:extLst>
              <a:ext uri="{FF2B5EF4-FFF2-40B4-BE49-F238E27FC236}">
                <a16:creationId xmlns:a16="http://schemas.microsoft.com/office/drawing/2014/main" id="{A6CF1667-800D-678C-08C1-C466731897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67441" y="5996856"/>
            <a:ext cx="730250" cy="730250"/>
          </a:xfrm>
          <a:prstGeom prst="rect">
            <a:avLst/>
          </a:prstGeom>
        </p:spPr>
      </p:pic>
    </p:spTree>
    <p:extLst>
      <p:ext uri="{BB962C8B-B14F-4D97-AF65-F5344CB8AC3E}">
        <p14:creationId xmlns:p14="http://schemas.microsoft.com/office/powerpoint/2010/main" val="200494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0B18B2BB-2212-1F71-0B36-A8FA545BC403}"/>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F69767B5-0E92-DF86-6E06-5146A6173839}"/>
              </a:ext>
            </a:extLst>
          </p:cNvPr>
          <p:cNvSpPr txBox="1">
            <a:spLocks noGrp="1"/>
          </p:cNvSpPr>
          <p:nvPr>
            <p:ph type="title"/>
          </p:nvPr>
        </p:nvSpPr>
        <p:spPr>
          <a:xfrm>
            <a:off x="972600" y="771767"/>
            <a:ext cx="10251600" cy="713600"/>
          </a:xfrm>
          <a:prstGeom prst="rect">
            <a:avLst/>
          </a:prstGeom>
        </p:spPr>
        <p:txBody>
          <a:bodyPr spcFirstLastPara="1" wrap="square" lIns="121900" tIns="121900" rIns="121900" bIns="121900" anchor="t" anchorCtr="0">
            <a:normAutofit fontScale="90000"/>
          </a:bodyPr>
          <a:lstStyle/>
          <a:p>
            <a:r>
              <a:rPr lang="en-US" dirty="0"/>
              <a:t>QUANTITATIVE EVALUATION</a:t>
            </a:r>
            <a:endParaRPr dirty="0"/>
          </a:p>
        </p:txBody>
      </p:sp>
      <p:sp>
        <p:nvSpPr>
          <p:cNvPr id="2" name="Text Placeholder 1">
            <a:extLst>
              <a:ext uri="{FF2B5EF4-FFF2-40B4-BE49-F238E27FC236}">
                <a16:creationId xmlns:a16="http://schemas.microsoft.com/office/drawing/2014/main" id="{E6659D5F-043A-185C-E225-62AAC7A8C937}"/>
              </a:ext>
            </a:extLst>
          </p:cNvPr>
          <p:cNvSpPr txBox="1">
            <a:spLocks/>
          </p:cNvSpPr>
          <p:nvPr/>
        </p:nvSpPr>
        <p:spPr>
          <a:xfrm>
            <a:off x="751840" y="1808480"/>
            <a:ext cx="11226799" cy="480568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609585" marR="0" lvl="0" indent="-414856"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1219170" marR="0" lvl="1"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828754" marR="0" lvl="2"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2438339" marR="0" lvl="3"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3047924" marR="0" lvl="4"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3657509" marR="0" lvl="5"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4267093" marR="0" lvl="6"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4876678" marR="0" lvl="7"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5486263" marR="0" lvl="8"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94729" indent="0">
              <a:buFont typeface="Lato"/>
              <a:buNone/>
            </a:pPr>
            <a:r>
              <a:rPr lang="en-US" sz="2000" b="1" kern="0" dirty="0">
                <a:solidFill>
                  <a:schemeClr val="bg2"/>
                </a:solidFill>
                <a:latin typeface="Calibri" panose="020F0502020204030204" pitchFamily="34" charset="0"/>
                <a:ea typeface="Calibri" panose="020F0502020204030204" pitchFamily="34" charset="0"/>
                <a:cs typeface="Calibri" panose="020F0502020204030204" pitchFamily="34" charset="0"/>
              </a:rPr>
              <a:t>ROUGE-1: </a:t>
            </a:r>
          </a:p>
          <a:p>
            <a:r>
              <a:rPr lang="en-US" sz="2000" kern="0" dirty="0">
                <a:solidFill>
                  <a:schemeClr val="bg2"/>
                </a:solidFill>
                <a:latin typeface="Calibri" panose="020F0502020204030204" pitchFamily="34" charset="0"/>
                <a:ea typeface="Calibri" panose="020F0502020204030204" pitchFamily="34" charset="0"/>
                <a:cs typeface="Calibri" panose="020F0502020204030204" pitchFamily="34" charset="0"/>
              </a:rPr>
              <a:t>It measures the overlap of individual words (unigrams) between the generated summary and the reference summary. </a:t>
            </a:r>
          </a:p>
          <a:p>
            <a:r>
              <a:rPr lang="en-US" sz="2000" kern="0" dirty="0">
                <a:solidFill>
                  <a:schemeClr val="bg2"/>
                </a:solidFill>
                <a:latin typeface="Calibri" panose="020F0502020204030204" pitchFamily="34" charset="0"/>
                <a:ea typeface="Calibri" panose="020F0502020204030204" pitchFamily="34" charset="0"/>
                <a:cs typeface="Calibri" panose="020F0502020204030204" pitchFamily="34" charset="0"/>
              </a:rPr>
              <a:t>It helps ensure that the main ideas and key terms are included in the summary, which is crucial for factual accuracy in educational materials.</a:t>
            </a:r>
            <a:endParaRPr lang="en-US" sz="2000" b="1" kern="0" dirty="0">
              <a:solidFill>
                <a:schemeClr val="bg2"/>
              </a:solidFill>
              <a:latin typeface="Calibri" panose="020F0502020204030204" pitchFamily="34" charset="0"/>
              <a:ea typeface="Calibri" panose="020F0502020204030204" pitchFamily="34" charset="0"/>
              <a:cs typeface="Calibri" panose="020F0502020204030204" pitchFamily="34" charset="0"/>
            </a:endParaRPr>
          </a:p>
          <a:p>
            <a:pPr marL="194729" indent="0">
              <a:buFont typeface="Lato"/>
              <a:buNone/>
            </a:pPr>
            <a:endParaRPr lang="en-US" sz="2000" b="1" kern="0" dirty="0">
              <a:solidFill>
                <a:schemeClr val="bg2"/>
              </a:solidFill>
              <a:latin typeface="Calibri" panose="020F0502020204030204" pitchFamily="34" charset="0"/>
              <a:ea typeface="Calibri" panose="020F0502020204030204" pitchFamily="34" charset="0"/>
              <a:cs typeface="Calibri" panose="020F0502020204030204" pitchFamily="34" charset="0"/>
            </a:endParaRPr>
          </a:p>
          <a:p>
            <a:pPr marL="194729" indent="0">
              <a:buFont typeface="Lato"/>
              <a:buNone/>
            </a:pPr>
            <a:r>
              <a:rPr lang="en-US" sz="2000" b="1" kern="0" dirty="0">
                <a:solidFill>
                  <a:schemeClr val="bg2"/>
                </a:solidFill>
                <a:latin typeface="Calibri" panose="020F0502020204030204" pitchFamily="34" charset="0"/>
                <a:ea typeface="Calibri" panose="020F0502020204030204" pitchFamily="34" charset="0"/>
                <a:cs typeface="Calibri" panose="020F0502020204030204" pitchFamily="34" charset="0"/>
              </a:rPr>
              <a:t>ROUGE-2:</a:t>
            </a:r>
          </a:p>
          <a:p>
            <a:r>
              <a:rPr lang="en-US" sz="2000" kern="0" dirty="0">
                <a:solidFill>
                  <a:schemeClr val="bg2"/>
                </a:solidFill>
                <a:latin typeface="Calibri" panose="020F0502020204030204" pitchFamily="34" charset="0"/>
                <a:ea typeface="Calibri" panose="020F0502020204030204" pitchFamily="34" charset="0"/>
                <a:cs typeface="Calibri" panose="020F0502020204030204" pitchFamily="34" charset="0"/>
              </a:rPr>
              <a:t>It measures the overlap of word pairs (bigrams) between the generated summary and the reference summary. Evaluating the preservation of context and phrase-level information.</a:t>
            </a:r>
          </a:p>
          <a:p>
            <a:r>
              <a:rPr lang="en-US" sz="2000" kern="0" dirty="0">
                <a:solidFill>
                  <a:schemeClr val="bg2"/>
                </a:solidFill>
                <a:latin typeface="Calibri" panose="020F0502020204030204" pitchFamily="34" charset="0"/>
                <a:ea typeface="Calibri" panose="020F0502020204030204" pitchFamily="34" charset="0"/>
                <a:cs typeface="Calibri" panose="020F0502020204030204" pitchFamily="34" charset="0"/>
              </a:rPr>
              <a:t>It provides a more in-depth assessment compared to ROUGE-1 by considering the relationship between adjacent words.</a:t>
            </a:r>
          </a:p>
          <a:p>
            <a:pPr marL="194729" indent="0">
              <a:buFont typeface="Lato"/>
              <a:buNone/>
            </a:pPr>
            <a:endParaRPr lang="en-US" sz="1600" b="1" kern="0" dirty="0">
              <a:solidFill>
                <a:schemeClr val="bg2"/>
              </a:solidFill>
              <a:latin typeface="Calibri" panose="020F0502020204030204" pitchFamily="34" charset="0"/>
              <a:ea typeface="Calibri" panose="020F0502020204030204" pitchFamily="34" charset="0"/>
              <a:cs typeface="Calibri" panose="020F0502020204030204" pitchFamily="34" charset="0"/>
            </a:endParaRPr>
          </a:p>
          <a:p>
            <a:pPr marL="194729" indent="0">
              <a:buFont typeface="Lato"/>
              <a:buNone/>
            </a:pPr>
            <a:endParaRPr lang="en-US" sz="1600" b="1" kern="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pic>
        <p:nvPicPr>
          <p:cNvPr id="3" name="metric 1">
            <a:hlinkClick r:id="" action="ppaction://media"/>
            <a:extLst>
              <a:ext uri="{FF2B5EF4-FFF2-40B4-BE49-F238E27FC236}">
                <a16:creationId xmlns:a16="http://schemas.microsoft.com/office/drawing/2014/main" id="{E74E1B66-C0CB-9C05-4392-329E25D0CB6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55292" y="6086233"/>
            <a:ext cx="487363" cy="487363"/>
          </a:xfrm>
          <a:prstGeom prst="rect">
            <a:avLst/>
          </a:prstGeom>
        </p:spPr>
      </p:pic>
    </p:spTree>
    <p:extLst>
      <p:ext uri="{BB962C8B-B14F-4D97-AF65-F5344CB8AC3E}">
        <p14:creationId xmlns:p14="http://schemas.microsoft.com/office/powerpoint/2010/main" val="634529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1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055DCDA0-BB76-51FD-7C0B-E999CDE219C3}"/>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C073E376-A4EF-6D26-5BCA-831CC3E9409B}"/>
              </a:ext>
            </a:extLst>
          </p:cNvPr>
          <p:cNvSpPr txBox="1">
            <a:spLocks noGrp="1"/>
          </p:cNvSpPr>
          <p:nvPr>
            <p:ph type="title"/>
          </p:nvPr>
        </p:nvSpPr>
        <p:spPr>
          <a:xfrm>
            <a:off x="972600" y="771767"/>
            <a:ext cx="10251600" cy="713600"/>
          </a:xfrm>
          <a:prstGeom prst="rect">
            <a:avLst/>
          </a:prstGeom>
        </p:spPr>
        <p:txBody>
          <a:bodyPr spcFirstLastPara="1" wrap="square" lIns="121900" tIns="121900" rIns="121900" bIns="121900" anchor="t" anchorCtr="0">
            <a:normAutofit fontScale="90000"/>
          </a:bodyPr>
          <a:lstStyle/>
          <a:p>
            <a:r>
              <a:rPr lang="en-US" dirty="0"/>
              <a:t>QUANTITATIVE EVALUATION</a:t>
            </a:r>
            <a:endParaRPr dirty="0"/>
          </a:p>
        </p:txBody>
      </p:sp>
      <p:sp>
        <p:nvSpPr>
          <p:cNvPr id="2" name="Text Placeholder 1">
            <a:extLst>
              <a:ext uri="{FF2B5EF4-FFF2-40B4-BE49-F238E27FC236}">
                <a16:creationId xmlns:a16="http://schemas.microsoft.com/office/drawing/2014/main" id="{70254A89-3447-AD09-4D2C-9D1CF5F32F86}"/>
              </a:ext>
            </a:extLst>
          </p:cNvPr>
          <p:cNvSpPr txBox="1">
            <a:spLocks/>
          </p:cNvSpPr>
          <p:nvPr/>
        </p:nvSpPr>
        <p:spPr>
          <a:xfrm>
            <a:off x="690879" y="1788160"/>
            <a:ext cx="9875681" cy="48260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609585" marR="0" lvl="0" indent="-414856"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1219170" marR="0" lvl="1"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828754" marR="0" lvl="2"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2438339" marR="0" lvl="3"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3047924" marR="0" lvl="4"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3657509" marR="0" lvl="5"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4267093" marR="0" lvl="6"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4876678" marR="0" lvl="7"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5486263" marR="0" lvl="8"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94729" indent="0">
              <a:buFont typeface="Lato"/>
              <a:buNone/>
            </a:pPr>
            <a:r>
              <a:rPr lang="en-US" sz="2000" b="1" kern="0" dirty="0">
                <a:solidFill>
                  <a:schemeClr val="bg2"/>
                </a:solidFill>
                <a:latin typeface="Calibri" panose="020F0502020204030204" pitchFamily="34" charset="0"/>
                <a:ea typeface="Calibri" panose="020F0502020204030204" pitchFamily="34" charset="0"/>
                <a:cs typeface="Calibri" panose="020F0502020204030204" pitchFamily="34" charset="0"/>
              </a:rPr>
              <a:t>Flesch-Kincaid Grade Level: </a:t>
            </a:r>
          </a:p>
          <a:p>
            <a:r>
              <a:rPr lang="en-US" sz="2000" kern="0" dirty="0">
                <a:solidFill>
                  <a:schemeClr val="bg2"/>
                </a:solidFill>
                <a:latin typeface="Calibri" panose="020F0502020204030204" pitchFamily="34" charset="0"/>
                <a:ea typeface="Calibri" panose="020F0502020204030204" pitchFamily="34" charset="0"/>
                <a:cs typeface="Calibri" panose="020F0502020204030204" pitchFamily="34" charset="0"/>
              </a:rPr>
              <a:t>It is a readability metric that calculates the grade level required to understand a given text. </a:t>
            </a:r>
          </a:p>
          <a:p>
            <a:r>
              <a:rPr lang="en-US" sz="2000" kern="0" dirty="0">
                <a:solidFill>
                  <a:schemeClr val="bg2"/>
                </a:solidFill>
                <a:latin typeface="Calibri" panose="020F0502020204030204" pitchFamily="34" charset="0"/>
                <a:ea typeface="Calibri" panose="020F0502020204030204" pitchFamily="34" charset="0"/>
                <a:cs typeface="Calibri" panose="020F0502020204030204" pitchFamily="34" charset="0"/>
              </a:rPr>
              <a:t>Helps avoid overly complex or simplistic summaries, ensuring that students can easily understand the content.</a:t>
            </a:r>
            <a:endParaRPr lang="en-US" sz="2000" b="1" kern="0" dirty="0">
              <a:solidFill>
                <a:schemeClr val="bg2"/>
              </a:solidFill>
              <a:latin typeface="Calibri" panose="020F0502020204030204" pitchFamily="34" charset="0"/>
              <a:ea typeface="Calibri" panose="020F0502020204030204" pitchFamily="34" charset="0"/>
              <a:cs typeface="Calibri" panose="020F0502020204030204" pitchFamily="34" charset="0"/>
            </a:endParaRPr>
          </a:p>
          <a:p>
            <a:pPr marL="194729" indent="0">
              <a:buFont typeface="Lato"/>
              <a:buNone/>
            </a:pPr>
            <a:endParaRPr lang="en-US" sz="2000" b="1" kern="0" dirty="0">
              <a:solidFill>
                <a:schemeClr val="bg2"/>
              </a:solidFill>
              <a:latin typeface="Calibri" panose="020F0502020204030204" pitchFamily="34" charset="0"/>
              <a:ea typeface="Calibri" panose="020F0502020204030204" pitchFamily="34" charset="0"/>
              <a:cs typeface="Calibri" panose="020F0502020204030204" pitchFamily="34" charset="0"/>
            </a:endParaRPr>
          </a:p>
          <a:p>
            <a:pPr marL="194729" indent="0">
              <a:buFont typeface="Lato"/>
              <a:buNone/>
            </a:pPr>
            <a:r>
              <a:rPr lang="en-US" sz="2000" b="1" kern="0" dirty="0">
                <a:solidFill>
                  <a:schemeClr val="bg2"/>
                </a:solidFill>
                <a:latin typeface="Calibri" panose="020F0502020204030204" pitchFamily="34" charset="0"/>
                <a:ea typeface="Calibri" panose="020F0502020204030204" pitchFamily="34" charset="0"/>
                <a:cs typeface="Calibri" panose="020F0502020204030204" pitchFamily="34" charset="0"/>
              </a:rPr>
              <a:t>BERTScore:</a:t>
            </a:r>
          </a:p>
          <a:p>
            <a:r>
              <a:rPr lang="en-US" sz="2000" kern="0" dirty="0">
                <a:solidFill>
                  <a:schemeClr val="bg2"/>
                </a:solidFill>
                <a:latin typeface="Calibri" panose="020F0502020204030204" pitchFamily="34" charset="0"/>
                <a:ea typeface="Calibri" panose="020F0502020204030204" pitchFamily="34" charset="0"/>
                <a:cs typeface="Calibri" panose="020F0502020204030204" pitchFamily="34" charset="0"/>
              </a:rPr>
              <a:t>BERTScore uses contextual embeddings (from the BERT model) to compare the semantic similarity between generated and reference summaries.</a:t>
            </a:r>
          </a:p>
          <a:p>
            <a:r>
              <a:rPr lang="en-US" sz="2000" kern="0" dirty="0">
                <a:solidFill>
                  <a:schemeClr val="bg2"/>
                </a:solidFill>
                <a:latin typeface="Calibri" panose="020F0502020204030204" pitchFamily="34" charset="0"/>
                <a:ea typeface="Calibri" panose="020F0502020204030204" pitchFamily="34" charset="0"/>
                <a:cs typeface="Calibri" panose="020F0502020204030204" pitchFamily="34" charset="0"/>
              </a:rPr>
              <a:t> it captures semantic nuances, ensuring that the summary conveys the correct message even when different words are used</a:t>
            </a:r>
            <a:endParaRPr lang="en-US" sz="1600" b="1" kern="0" dirty="0">
              <a:solidFill>
                <a:schemeClr val="bg2"/>
              </a:solidFill>
              <a:latin typeface="Calibri" panose="020F0502020204030204" pitchFamily="34" charset="0"/>
              <a:ea typeface="Calibri" panose="020F0502020204030204" pitchFamily="34" charset="0"/>
              <a:cs typeface="Calibri" panose="020F0502020204030204" pitchFamily="34" charset="0"/>
            </a:endParaRPr>
          </a:p>
          <a:p>
            <a:pPr marL="194729" indent="0">
              <a:buFont typeface="Lato"/>
              <a:buNone/>
            </a:pPr>
            <a:endParaRPr lang="en-US" sz="1600" b="1" kern="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pic>
        <p:nvPicPr>
          <p:cNvPr id="3" name="Recorded Sound">
            <a:hlinkClick r:id="" action="ppaction://media"/>
            <a:extLst>
              <a:ext uri="{FF2B5EF4-FFF2-40B4-BE49-F238E27FC236}">
                <a16:creationId xmlns:a16="http://schemas.microsoft.com/office/drawing/2014/main" id="{1C937DDD-EE78-C358-3542-F815D1A4CD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36837" y="9788525"/>
            <a:ext cx="487363" cy="487363"/>
          </a:xfrm>
          <a:prstGeom prst="rect">
            <a:avLst/>
          </a:prstGeom>
        </p:spPr>
      </p:pic>
      <p:pic>
        <p:nvPicPr>
          <p:cNvPr id="4" name="Recorded Sound">
            <a:hlinkClick r:id="" action="ppaction://media"/>
            <a:extLst>
              <a:ext uri="{FF2B5EF4-FFF2-40B4-BE49-F238E27FC236}">
                <a16:creationId xmlns:a16="http://schemas.microsoft.com/office/drawing/2014/main" id="{D05C84B0-D6A3-E953-0EB9-6C9B107EDDB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4200" y="5842551"/>
            <a:ext cx="487363" cy="487363"/>
          </a:xfrm>
          <a:prstGeom prst="rect">
            <a:avLst/>
          </a:prstGeom>
        </p:spPr>
      </p:pic>
    </p:spTree>
    <p:extLst>
      <p:ext uri="{BB962C8B-B14F-4D97-AF65-F5344CB8AC3E}">
        <p14:creationId xmlns:p14="http://schemas.microsoft.com/office/powerpoint/2010/main" val="1113656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30"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88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3"/>
                </p:tgtEl>
              </p:cMediaNode>
            </p:audio>
            <p:audio>
              <p:cMediaNode vol="80000">
                <p:cTn id="12"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7830E3C4-0EE0-0399-FE1B-F6E414CDE77F}"/>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D7AFF6B6-E855-4768-E411-99F0A2934B64}"/>
              </a:ext>
            </a:extLst>
          </p:cNvPr>
          <p:cNvSpPr txBox="1">
            <a:spLocks noGrp="1"/>
          </p:cNvSpPr>
          <p:nvPr>
            <p:ph type="title"/>
          </p:nvPr>
        </p:nvSpPr>
        <p:spPr>
          <a:xfrm>
            <a:off x="972600" y="771767"/>
            <a:ext cx="10251600" cy="713600"/>
          </a:xfrm>
          <a:prstGeom prst="rect">
            <a:avLst/>
          </a:prstGeom>
        </p:spPr>
        <p:txBody>
          <a:bodyPr spcFirstLastPara="1" wrap="square" lIns="121900" tIns="121900" rIns="121900" bIns="121900" anchor="t" anchorCtr="0">
            <a:normAutofit fontScale="90000"/>
          </a:bodyPr>
          <a:lstStyle/>
          <a:p>
            <a:r>
              <a:rPr lang="en-US" dirty="0"/>
              <a:t>QUANTITATIVE EVALUATION RESULTS</a:t>
            </a:r>
            <a:endParaRPr dirty="0"/>
          </a:p>
        </p:txBody>
      </p:sp>
      <p:sp>
        <p:nvSpPr>
          <p:cNvPr id="2" name="Text Placeholder 1">
            <a:extLst>
              <a:ext uri="{FF2B5EF4-FFF2-40B4-BE49-F238E27FC236}">
                <a16:creationId xmlns:a16="http://schemas.microsoft.com/office/drawing/2014/main" id="{0CEDD970-A872-4018-CE9D-4DAEB76E46CD}"/>
              </a:ext>
            </a:extLst>
          </p:cNvPr>
          <p:cNvSpPr txBox="1">
            <a:spLocks/>
          </p:cNvSpPr>
          <p:nvPr/>
        </p:nvSpPr>
        <p:spPr>
          <a:xfrm>
            <a:off x="515330" y="1681532"/>
            <a:ext cx="10900529" cy="48260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609585" marR="0" lvl="0" indent="-414856"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1219170" marR="0" lvl="1"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828754" marR="0" lvl="2"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2438339" marR="0" lvl="3"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3047924" marR="0" lvl="4"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3657509" marR="0" lvl="5"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4267093" marR="0" lvl="6"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4876678" marR="0" lvl="7"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5486263" marR="0" lvl="8"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94729" indent="0">
              <a:buFont typeface="Lato"/>
              <a:buNone/>
            </a:pPr>
            <a:r>
              <a:rPr lang="en-US" sz="1800" b="1" kern="0" dirty="0">
                <a:solidFill>
                  <a:schemeClr val="bg2"/>
                </a:solidFill>
                <a:latin typeface="Calibri" panose="020F0502020204030204" pitchFamily="34" charset="0"/>
                <a:ea typeface="Calibri" panose="020F0502020204030204" pitchFamily="34" charset="0"/>
                <a:cs typeface="Calibri" panose="020F0502020204030204" pitchFamily="34" charset="0"/>
              </a:rPr>
              <a:t>Extractive Summarization:</a:t>
            </a:r>
          </a:p>
          <a:p>
            <a:r>
              <a:rPr lang="en-US" sz="1800" kern="0" dirty="0">
                <a:solidFill>
                  <a:schemeClr val="bg2"/>
                </a:solidFill>
                <a:latin typeface="Calibri" panose="020F0502020204030204" pitchFamily="34" charset="0"/>
                <a:ea typeface="Calibri" panose="020F0502020204030204" pitchFamily="34" charset="0"/>
                <a:cs typeface="Calibri" panose="020F0502020204030204" pitchFamily="34" charset="0"/>
              </a:rPr>
              <a:t>ROUGE Scores are higher compared to abstractive summarization, indicating better overlap with the reference summaries.</a:t>
            </a:r>
          </a:p>
          <a:p>
            <a:r>
              <a:rPr lang="en-US" sz="1800" kern="0" dirty="0">
                <a:solidFill>
                  <a:schemeClr val="bg2"/>
                </a:solidFill>
                <a:latin typeface="Calibri" panose="020F0502020204030204" pitchFamily="34" charset="0"/>
                <a:ea typeface="Calibri" panose="020F0502020204030204" pitchFamily="34" charset="0"/>
                <a:cs typeface="Calibri" panose="020F0502020204030204" pitchFamily="34" charset="0"/>
              </a:rPr>
              <a:t>BERTScore is slightly higher, meaning the semantic similarity is well-preserved.</a:t>
            </a:r>
          </a:p>
          <a:p>
            <a:r>
              <a:rPr lang="en-US" sz="1800" kern="0" dirty="0">
                <a:solidFill>
                  <a:schemeClr val="bg2"/>
                </a:solidFill>
                <a:latin typeface="Calibri" panose="020F0502020204030204" pitchFamily="34" charset="0"/>
                <a:ea typeface="Calibri" panose="020F0502020204030204" pitchFamily="34" charset="0"/>
                <a:cs typeface="Calibri" panose="020F0502020204030204" pitchFamily="34" charset="0"/>
              </a:rPr>
              <a:t>Flesch-Kincaid Grade is higher, indicating the summary is more complex and harder to read near graduate level.</a:t>
            </a:r>
          </a:p>
          <a:p>
            <a:pPr marL="194729" indent="0">
              <a:buNone/>
            </a:pPr>
            <a:r>
              <a:rPr lang="en-US" sz="1800" b="1" kern="0" dirty="0">
                <a:solidFill>
                  <a:schemeClr val="bg2"/>
                </a:solidFill>
                <a:latin typeface="Calibri" panose="020F0502020204030204" pitchFamily="34" charset="0"/>
                <a:ea typeface="Calibri" panose="020F0502020204030204" pitchFamily="34" charset="0"/>
                <a:cs typeface="Calibri" panose="020F0502020204030204" pitchFamily="34" charset="0"/>
              </a:rPr>
              <a:t>Abstractive Summarization:</a:t>
            </a:r>
          </a:p>
          <a:p>
            <a:r>
              <a:rPr lang="en-US" sz="1800" kern="0" dirty="0">
                <a:solidFill>
                  <a:schemeClr val="bg2"/>
                </a:solidFill>
                <a:latin typeface="Calibri" panose="020F0502020204030204" pitchFamily="34" charset="0"/>
                <a:ea typeface="Calibri" panose="020F0502020204030204" pitchFamily="34" charset="0"/>
                <a:cs typeface="Calibri" panose="020F0502020204030204" pitchFamily="34" charset="0"/>
              </a:rPr>
              <a:t>Slightly lower ROUGE Scores and BERTScore, which is expected since abstractive summaries paraphrase content.</a:t>
            </a:r>
          </a:p>
          <a:p>
            <a:r>
              <a:rPr lang="en-US" sz="1800" kern="0" dirty="0">
                <a:solidFill>
                  <a:schemeClr val="bg2"/>
                </a:solidFill>
                <a:latin typeface="Calibri" panose="020F0502020204030204" pitchFamily="34" charset="0"/>
                <a:ea typeface="Calibri" panose="020F0502020204030204" pitchFamily="34" charset="0"/>
                <a:cs typeface="Calibri" panose="020F0502020204030204" pitchFamily="34" charset="0"/>
              </a:rPr>
              <a:t>Flesch-Kincaid Grade is lower, making it more readable and suitable for students with readability at the high school level.</a:t>
            </a:r>
          </a:p>
        </p:txBody>
      </p:sp>
      <p:pic>
        <p:nvPicPr>
          <p:cNvPr id="5" name="Picture 4">
            <a:extLst>
              <a:ext uri="{FF2B5EF4-FFF2-40B4-BE49-F238E27FC236}">
                <a16:creationId xmlns:a16="http://schemas.microsoft.com/office/drawing/2014/main" id="{81218DCD-DAFF-C6DD-8B8B-18C8A972F671}"/>
              </a:ext>
            </a:extLst>
          </p:cNvPr>
          <p:cNvPicPr>
            <a:picLocks noChangeAspect="1"/>
          </p:cNvPicPr>
          <p:nvPr/>
        </p:nvPicPr>
        <p:blipFill>
          <a:blip r:embed="rId5"/>
          <a:stretch>
            <a:fillRect/>
          </a:stretch>
        </p:blipFill>
        <p:spPr>
          <a:xfrm>
            <a:off x="609598" y="5563729"/>
            <a:ext cx="10900529" cy="1009791"/>
          </a:xfrm>
          <a:prstGeom prst="rect">
            <a:avLst/>
          </a:prstGeom>
        </p:spPr>
      </p:pic>
      <p:pic>
        <p:nvPicPr>
          <p:cNvPr id="3" name="Recorded Sound">
            <a:hlinkClick r:id="" action="ppaction://media"/>
            <a:extLst>
              <a:ext uri="{FF2B5EF4-FFF2-40B4-BE49-F238E27FC236}">
                <a16:creationId xmlns:a16="http://schemas.microsoft.com/office/drawing/2014/main" id="{48FB7F0D-06F7-AD50-6D96-1FDE92BC591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76670" y="6329838"/>
            <a:ext cx="487363" cy="487363"/>
          </a:xfrm>
          <a:prstGeom prst="rect">
            <a:avLst/>
          </a:prstGeom>
        </p:spPr>
      </p:pic>
    </p:spTree>
    <p:extLst>
      <p:ext uri="{BB962C8B-B14F-4D97-AF65-F5344CB8AC3E}">
        <p14:creationId xmlns:p14="http://schemas.microsoft.com/office/powerpoint/2010/main" val="3522606380"/>
      </p:ext>
    </p:extLst>
  </p:cSld>
  <p:clrMapOvr>
    <a:masterClrMapping/>
  </p:clrMapOvr>
  <mc:AlternateContent xmlns:mc="http://schemas.openxmlformats.org/markup-compatibility/2006" xmlns:p14="http://schemas.microsoft.com/office/powerpoint/2010/main">
    <mc:Choice Requires="p14">
      <p:transition spd="slow" p14:dur="2000" advTm="66519"/>
    </mc:Choice>
    <mc:Fallback xmlns="">
      <p:transition spd="slow" advTm="665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51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D6CFD3C7-FB3B-9C75-3B5B-66596611958A}"/>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66D238BB-926C-9DDA-458C-317F4B9607BB}"/>
              </a:ext>
            </a:extLst>
          </p:cNvPr>
          <p:cNvSpPr txBox="1">
            <a:spLocks noGrp="1"/>
          </p:cNvSpPr>
          <p:nvPr>
            <p:ph type="title"/>
          </p:nvPr>
        </p:nvSpPr>
        <p:spPr>
          <a:xfrm>
            <a:off x="972600" y="771767"/>
            <a:ext cx="10251600" cy="713600"/>
          </a:xfrm>
          <a:prstGeom prst="rect">
            <a:avLst/>
          </a:prstGeom>
        </p:spPr>
        <p:txBody>
          <a:bodyPr spcFirstLastPara="1" wrap="square" lIns="121900" tIns="121900" rIns="121900" bIns="121900" anchor="t" anchorCtr="0">
            <a:normAutofit fontScale="90000"/>
          </a:bodyPr>
          <a:lstStyle/>
          <a:p>
            <a:r>
              <a:rPr lang="en-US" dirty="0"/>
              <a:t>QUALITATIVE EVALUATION</a:t>
            </a:r>
            <a:endParaRPr dirty="0"/>
          </a:p>
        </p:txBody>
      </p:sp>
      <p:sp>
        <p:nvSpPr>
          <p:cNvPr id="277" name="Google Shape;277;p38">
            <a:extLst>
              <a:ext uri="{FF2B5EF4-FFF2-40B4-BE49-F238E27FC236}">
                <a16:creationId xmlns:a16="http://schemas.microsoft.com/office/drawing/2014/main" id="{720AD02A-B030-5184-A096-D7AF176D55E1}"/>
              </a:ext>
            </a:extLst>
          </p:cNvPr>
          <p:cNvSpPr txBox="1">
            <a:spLocks noGrp="1"/>
          </p:cNvSpPr>
          <p:nvPr>
            <p:ph type="body" idx="1"/>
          </p:nvPr>
        </p:nvSpPr>
        <p:spPr>
          <a:xfrm>
            <a:off x="769033" y="1827667"/>
            <a:ext cx="10251600" cy="4378800"/>
          </a:xfrm>
          <a:prstGeom prst="rect">
            <a:avLst/>
          </a:prstGeom>
        </p:spPr>
        <p:txBody>
          <a:bodyPr spcFirstLastPara="1" wrap="square" lIns="121900" tIns="121900" rIns="121900" bIns="121900" anchor="t" anchorCtr="0">
            <a:normAutofit/>
          </a:bodyPr>
          <a:lstStyle/>
          <a:p>
            <a:pPr marL="342900" indent="-342900">
              <a:spcBef>
                <a:spcPts val="1600"/>
              </a:spcBef>
              <a:spcAft>
                <a:spcPts val="1600"/>
              </a:spcAft>
            </a:pPr>
            <a:r>
              <a:rPr lang="en-US" sz="2133" dirty="0">
                <a:solidFill>
                  <a:srgbClr val="000000"/>
                </a:solidFill>
                <a:highlight>
                  <a:srgbClr val="FFFFFF"/>
                </a:highlight>
                <a:latin typeface="Arial"/>
                <a:ea typeface="Arial"/>
                <a:cs typeface="Arial"/>
                <a:sym typeface="Arial"/>
              </a:rPr>
              <a:t>Learning is subjective, and everyone has different methods. Not only will everyone have different preferences for summary types, but even for a single person, the preference will vary depending on the subject domain. </a:t>
            </a:r>
          </a:p>
          <a:p>
            <a:pPr marL="342900" indent="-342900">
              <a:spcBef>
                <a:spcPts val="1600"/>
              </a:spcBef>
              <a:spcAft>
                <a:spcPts val="1600"/>
              </a:spcAft>
            </a:pPr>
            <a:r>
              <a:rPr lang="en-US" sz="2133" dirty="0">
                <a:solidFill>
                  <a:srgbClr val="000000"/>
                </a:solidFill>
                <a:highlight>
                  <a:srgbClr val="FFFFFF"/>
                </a:highlight>
                <a:latin typeface="Arial"/>
                <a:ea typeface="Arial"/>
                <a:cs typeface="Arial"/>
                <a:sym typeface="Arial"/>
              </a:rPr>
              <a:t>Thus, we are also implementing a comprehensive comparison study by doing a human evaluation to determine which type of summarization is more preferred in general.</a:t>
            </a:r>
            <a:endParaRPr sz="2133" dirty="0">
              <a:solidFill>
                <a:srgbClr val="000000"/>
              </a:solidFill>
              <a:highlight>
                <a:srgbClr val="FFFFFF"/>
              </a:highlight>
              <a:latin typeface="Arial"/>
              <a:ea typeface="Arial"/>
              <a:cs typeface="Arial"/>
              <a:sym typeface="Arial"/>
            </a:endParaRPr>
          </a:p>
        </p:txBody>
      </p:sp>
      <p:pic>
        <p:nvPicPr>
          <p:cNvPr id="2" name="Recorded Sound">
            <a:hlinkClick r:id="" action="ppaction://media"/>
            <a:extLst>
              <a:ext uri="{FF2B5EF4-FFF2-40B4-BE49-F238E27FC236}">
                <a16:creationId xmlns:a16="http://schemas.microsoft.com/office/drawing/2014/main" id="{CC50E4A2-6940-68D4-1755-03364CE291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11980" y="6370637"/>
            <a:ext cx="487363" cy="487363"/>
          </a:xfrm>
          <a:prstGeom prst="rect">
            <a:avLst/>
          </a:prstGeom>
        </p:spPr>
      </p:pic>
    </p:spTree>
    <p:extLst>
      <p:ext uri="{BB962C8B-B14F-4D97-AF65-F5344CB8AC3E}">
        <p14:creationId xmlns:p14="http://schemas.microsoft.com/office/powerpoint/2010/main" val="1173343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5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76;p38">
            <a:extLst>
              <a:ext uri="{FF2B5EF4-FFF2-40B4-BE49-F238E27FC236}">
                <a16:creationId xmlns:a16="http://schemas.microsoft.com/office/drawing/2014/main" id="{253F0A0C-347D-DF37-88DA-9712599406B9}"/>
              </a:ext>
            </a:extLst>
          </p:cNvPr>
          <p:cNvSpPr txBox="1">
            <a:spLocks noGrp="1"/>
          </p:cNvSpPr>
          <p:nvPr>
            <p:ph type="title"/>
          </p:nvPr>
        </p:nvSpPr>
        <p:spPr>
          <a:xfrm>
            <a:off x="972600" y="771767"/>
            <a:ext cx="10251600" cy="713600"/>
          </a:xfrm>
          <a:prstGeom prst="rect">
            <a:avLst/>
          </a:prstGeom>
        </p:spPr>
        <p:txBody>
          <a:bodyPr spcFirstLastPara="1" wrap="square" lIns="121900" tIns="121900" rIns="121900" bIns="121900" anchor="t" anchorCtr="0">
            <a:normAutofit fontScale="90000"/>
          </a:bodyPr>
          <a:lstStyle/>
          <a:p>
            <a:r>
              <a:rPr lang="en-US" dirty="0"/>
              <a:t>QUALITATIVE EVALUATION RESULTS</a:t>
            </a:r>
            <a:endParaRPr dirty="0"/>
          </a:p>
        </p:txBody>
      </p:sp>
      <p:pic>
        <p:nvPicPr>
          <p:cNvPr id="7" name="Picture 6">
            <a:extLst>
              <a:ext uri="{FF2B5EF4-FFF2-40B4-BE49-F238E27FC236}">
                <a16:creationId xmlns:a16="http://schemas.microsoft.com/office/drawing/2014/main" id="{62F5A9A2-6D8C-67B8-FAC1-B0B872ABACF2}"/>
              </a:ext>
            </a:extLst>
          </p:cNvPr>
          <p:cNvPicPr>
            <a:picLocks noChangeAspect="1"/>
          </p:cNvPicPr>
          <p:nvPr/>
        </p:nvPicPr>
        <p:blipFill>
          <a:blip r:embed="rId4"/>
          <a:stretch>
            <a:fillRect/>
          </a:stretch>
        </p:blipFill>
        <p:spPr>
          <a:xfrm>
            <a:off x="1043803" y="1750674"/>
            <a:ext cx="10180397" cy="4672572"/>
          </a:xfrm>
          <a:prstGeom prst="rect">
            <a:avLst/>
          </a:prstGeom>
        </p:spPr>
      </p:pic>
      <p:pic>
        <p:nvPicPr>
          <p:cNvPr id="2" name="Recorded Sound">
            <a:hlinkClick r:id="" action="ppaction://media"/>
            <a:extLst>
              <a:ext uri="{FF2B5EF4-FFF2-40B4-BE49-F238E27FC236}">
                <a16:creationId xmlns:a16="http://schemas.microsoft.com/office/drawing/2014/main" id="{C4DA0C39-931F-CF83-E356-81917AC453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2368" y="6179564"/>
            <a:ext cx="487363" cy="487363"/>
          </a:xfrm>
          <a:prstGeom prst="rect">
            <a:avLst/>
          </a:prstGeom>
        </p:spPr>
      </p:pic>
    </p:spTree>
    <p:extLst>
      <p:ext uri="{BB962C8B-B14F-4D97-AF65-F5344CB8AC3E}">
        <p14:creationId xmlns:p14="http://schemas.microsoft.com/office/powerpoint/2010/main" val="2921753827"/>
      </p:ext>
    </p:extLst>
  </p:cSld>
  <p:clrMapOvr>
    <a:masterClrMapping/>
  </p:clrMapOvr>
  <mc:AlternateContent xmlns:mc="http://schemas.openxmlformats.org/markup-compatibility/2006" xmlns:p14="http://schemas.microsoft.com/office/powerpoint/2010/main">
    <mc:Choice Requires="p14">
      <p:transition spd="slow" p14:dur="2000" advTm="32948"/>
    </mc:Choice>
    <mc:Fallback xmlns="">
      <p:transition spd="slow" advTm="32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9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F45EE913-BA22-B6FF-DE8A-C710F15AE657}"/>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E567F64C-1F34-928A-8C0E-E2B950E2416F}"/>
              </a:ext>
            </a:extLst>
          </p:cNvPr>
          <p:cNvSpPr txBox="1">
            <a:spLocks noGrp="1"/>
          </p:cNvSpPr>
          <p:nvPr>
            <p:ph type="title"/>
          </p:nvPr>
        </p:nvSpPr>
        <p:spPr>
          <a:xfrm>
            <a:off x="769034" y="771767"/>
            <a:ext cx="10251600" cy="713600"/>
          </a:xfrm>
          <a:prstGeom prst="rect">
            <a:avLst/>
          </a:prstGeom>
        </p:spPr>
        <p:txBody>
          <a:bodyPr spcFirstLastPara="1" wrap="square" lIns="121900" tIns="121900" rIns="121900" bIns="121900" anchor="t" anchorCtr="0">
            <a:normAutofit fontScale="90000"/>
          </a:bodyPr>
          <a:lstStyle/>
          <a:p>
            <a:r>
              <a:rPr lang="en" sz="3600" dirty="0">
                <a:latin typeface="Arial"/>
                <a:ea typeface="Arial"/>
                <a:cs typeface="Arial"/>
                <a:sym typeface="Arial"/>
              </a:rPr>
              <a:t>Applications</a:t>
            </a:r>
            <a:endParaRPr dirty="0"/>
          </a:p>
        </p:txBody>
      </p:sp>
      <p:sp>
        <p:nvSpPr>
          <p:cNvPr id="277" name="Google Shape;277;p38">
            <a:extLst>
              <a:ext uri="{FF2B5EF4-FFF2-40B4-BE49-F238E27FC236}">
                <a16:creationId xmlns:a16="http://schemas.microsoft.com/office/drawing/2014/main" id="{67B2EBE5-837D-C3C6-D1FE-BF62FC7CC090}"/>
              </a:ext>
            </a:extLst>
          </p:cNvPr>
          <p:cNvSpPr txBox="1">
            <a:spLocks noGrp="1"/>
          </p:cNvSpPr>
          <p:nvPr>
            <p:ph type="body" idx="1"/>
          </p:nvPr>
        </p:nvSpPr>
        <p:spPr>
          <a:xfrm>
            <a:off x="769033" y="1827667"/>
            <a:ext cx="10251600" cy="4378800"/>
          </a:xfrm>
          <a:prstGeom prst="rect">
            <a:avLst/>
          </a:prstGeom>
        </p:spPr>
        <p:txBody>
          <a:bodyPr spcFirstLastPara="1" wrap="square" lIns="121900" tIns="121900" rIns="121900" bIns="121900" anchor="t" anchorCtr="0">
            <a:noAutofit/>
          </a:bodyPr>
          <a:lstStyle/>
          <a:p>
            <a:pPr marL="342900" indent="-342900">
              <a:spcBef>
                <a:spcPts val="1600"/>
              </a:spcBef>
              <a:spcAft>
                <a:spcPts val="1600"/>
              </a:spcAft>
            </a:pPr>
            <a:r>
              <a:rPr lang="en-US" sz="2000" b="1" dirty="0">
                <a:solidFill>
                  <a:srgbClr val="000000"/>
                </a:solidFill>
                <a:highlight>
                  <a:srgbClr val="FFFFFF"/>
                </a:highlight>
                <a:latin typeface="Arial"/>
                <a:ea typeface="Arial"/>
                <a:cs typeface="Arial"/>
                <a:sym typeface="Arial"/>
              </a:rPr>
              <a:t>Educational Tools: </a:t>
            </a:r>
            <a:r>
              <a:rPr lang="en-US" sz="2000" dirty="0">
                <a:solidFill>
                  <a:srgbClr val="000000"/>
                </a:solidFill>
                <a:highlight>
                  <a:srgbClr val="FFFFFF"/>
                </a:highlight>
                <a:latin typeface="Arial"/>
                <a:ea typeface="Arial"/>
                <a:cs typeface="Arial"/>
                <a:sym typeface="Arial"/>
              </a:rPr>
              <a:t>Automated summarization tools for students to quickly grasp key concepts from academic texts.</a:t>
            </a:r>
          </a:p>
          <a:p>
            <a:pPr marL="342900" indent="-342900">
              <a:spcBef>
                <a:spcPts val="1600"/>
              </a:spcBef>
              <a:spcAft>
                <a:spcPts val="1600"/>
              </a:spcAft>
            </a:pPr>
            <a:r>
              <a:rPr lang="en-US" sz="2000" b="1" dirty="0">
                <a:solidFill>
                  <a:srgbClr val="000000"/>
                </a:solidFill>
                <a:highlight>
                  <a:srgbClr val="FFFFFF"/>
                </a:highlight>
                <a:latin typeface="Arial"/>
                <a:ea typeface="Arial"/>
                <a:cs typeface="Arial"/>
                <a:sym typeface="Arial"/>
              </a:rPr>
              <a:t>Research Assistance: </a:t>
            </a:r>
            <a:r>
              <a:rPr lang="en-US" sz="2000" dirty="0">
                <a:solidFill>
                  <a:srgbClr val="000000"/>
                </a:solidFill>
                <a:highlight>
                  <a:srgbClr val="FFFFFF"/>
                </a:highlight>
                <a:latin typeface="Arial"/>
                <a:ea typeface="Arial"/>
                <a:cs typeface="Arial"/>
                <a:sym typeface="Arial"/>
              </a:rPr>
              <a:t>Helps summarize long research articles, saving time during literature reviews.</a:t>
            </a:r>
          </a:p>
          <a:p>
            <a:pPr marL="342900" indent="-342900">
              <a:spcBef>
                <a:spcPts val="1600"/>
              </a:spcBef>
              <a:spcAft>
                <a:spcPts val="1600"/>
              </a:spcAft>
            </a:pPr>
            <a:r>
              <a:rPr lang="en-US" sz="2000" b="1" dirty="0">
                <a:solidFill>
                  <a:srgbClr val="000000"/>
                </a:solidFill>
                <a:highlight>
                  <a:srgbClr val="FFFFFF"/>
                </a:highlight>
                <a:latin typeface="Arial"/>
                <a:ea typeface="Arial"/>
                <a:cs typeface="Arial"/>
                <a:sym typeface="Arial"/>
              </a:rPr>
              <a:t>Content Aggregation Platforms: </a:t>
            </a:r>
            <a:r>
              <a:rPr lang="en-US" sz="2000" dirty="0">
                <a:solidFill>
                  <a:srgbClr val="000000"/>
                </a:solidFill>
                <a:highlight>
                  <a:srgbClr val="FFFFFF"/>
                </a:highlight>
                <a:latin typeface="Arial"/>
                <a:ea typeface="Arial"/>
                <a:cs typeface="Arial"/>
                <a:sym typeface="Arial"/>
              </a:rPr>
              <a:t>Websites or applications providing concise summaries of news articles or scientific papers.</a:t>
            </a:r>
          </a:p>
          <a:p>
            <a:pPr marL="342900" indent="-342900">
              <a:spcBef>
                <a:spcPts val="1600"/>
              </a:spcBef>
              <a:spcAft>
                <a:spcPts val="1600"/>
              </a:spcAft>
            </a:pPr>
            <a:r>
              <a:rPr lang="en-US" sz="2000" b="1" dirty="0">
                <a:solidFill>
                  <a:srgbClr val="000000"/>
                </a:solidFill>
                <a:highlight>
                  <a:srgbClr val="FFFFFF"/>
                </a:highlight>
                <a:latin typeface="Arial"/>
                <a:ea typeface="Arial"/>
                <a:cs typeface="Arial"/>
                <a:sym typeface="Arial"/>
              </a:rPr>
              <a:t>Online Learning Platforms: </a:t>
            </a:r>
            <a:r>
              <a:rPr lang="en-US" sz="2000" dirty="0">
                <a:solidFill>
                  <a:srgbClr val="000000"/>
                </a:solidFill>
                <a:highlight>
                  <a:srgbClr val="FFFFFF"/>
                </a:highlight>
                <a:latin typeface="Arial"/>
                <a:ea typeface="Arial"/>
                <a:cs typeface="Arial"/>
                <a:sym typeface="Arial"/>
              </a:rPr>
              <a:t>Summaries of video transcripts, lecture notes, and e-learning content to improve accessibility and learning efficiency.</a:t>
            </a:r>
            <a:endParaRPr sz="2000" dirty="0">
              <a:solidFill>
                <a:srgbClr val="000000"/>
              </a:solidFill>
              <a:highlight>
                <a:srgbClr val="FFFFFF"/>
              </a:highlight>
              <a:latin typeface="Arial"/>
              <a:ea typeface="Arial"/>
              <a:cs typeface="Arial"/>
              <a:sym typeface="Arial"/>
            </a:endParaRPr>
          </a:p>
        </p:txBody>
      </p:sp>
      <p:pic>
        <p:nvPicPr>
          <p:cNvPr id="2" name="Recorded Sound">
            <a:hlinkClick r:id="" action="ppaction://media"/>
            <a:extLst>
              <a:ext uri="{FF2B5EF4-FFF2-40B4-BE49-F238E27FC236}">
                <a16:creationId xmlns:a16="http://schemas.microsoft.com/office/drawing/2014/main" id="{6A063D6B-ACCD-BC0B-6068-1BDDB4BE0F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73214" y="6285944"/>
            <a:ext cx="487363" cy="487363"/>
          </a:xfrm>
          <a:prstGeom prst="rect">
            <a:avLst/>
          </a:prstGeom>
        </p:spPr>
      </p:pic>
    </p:spTree>
    <p:extLst>
      <p:ext uri="{BB962C8B-B14F-4D97-AF65-F5344CB8AC3E}">
        <p14:creationId xmlns:p14="http://schemas.microsoft.com/office/powerpoint/2010/main" val="4266232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8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03E21-915F-3951-C8ED-129C0F608BC7}"/>
              </a:ext>
            </a:extLst>
          </p:cNvPr>
          <p:cNvSpPr>
            <a:spLocks noGrp="1"/>
          </p:cNvSpPr>
          <p:nvPr>
            <p:ph type="title"/>
          </p:nvPr>
        </p:nvSpPr>
        <p:spPr>
          <a:xfrm>
            <a:off x="698280" y="793000"/>
            <a:ext cx="10251600" cy="713600"/>
          </a:xfrm>
        </p:spPr>
        <p:txBody>
          <a:bodyPr/>
          <a:lstStyle/>
          <a:p>
            <a:r>
              <a:rPr lang="en-US" dirty="0"/>
              <a:t>Tools and Technologies Used</a:t>
            </a:r>
          </a:p>
        </p:txBody>
      </p:sp>
      <p:sp>
        <p:nvSpPr>
          <p:cNvPr id="3" name="Text Placeholder 2">
            <a:extLst>
              <a:ext uri="{FF2B5EF4-FFF2-40B4-BE49-F238E27FC236}">
                <a16:creationId xmlns:a16="http://schemas.microsoft.com/office/drawing/2014/main" id="{B71784C8-5BCA-8463-882B-FF168DF37285}"/>
              </a:ext>
            </a:extLst>
          </p:cNvPr>
          <p:cNvSpPr>
            <a:spLocks noGrp="1"/>
          </p:cNvSpPr>
          <p:nvPr>
            <p:ph type="body" idx="1"/>
          </p:nvPr>
        </p:nvSpPr>
        <p:spPr>
          <a:xfrm>
            <a:off x="698280" y="1796472"/>
            <a:ext cx="10691080" cy="4563688"/>
          </a:xfrm>
        </p:spPr>
        <p:txBody>
          <a:bodyPr>
            <a:normAutofit/>
          </a:bodyPr>
          <a:lstStyle/>
          <a:p>
            <a:pPr marL="194729" indent="0">
              <a:buNone/>
            </a:pPr>
            <a:r>
              <a:rPr lang="en-US" sz="1800" b="1" dirty="0">
                <a:solidFill>
                  <a:schemeClr val="bg2"/>
                </a:solidFill>
                <a:latin typeface="+mn-lt"/>
              </a:rPr>
              <a:t>Programming Language: </a:t>
            </a:r>
            <a:r>
              <a:rPr lang="en-US" sz="1800" dirty="0">
                <a:solidFill>
                  <a:schemeClr val="bg2"/>
                </a:solidFill>
                <a:latin typeface="+mn-lt"/>
              </a:rPr>
              <a:t>Python</a:t>
            </a:r>
          </a:p>
          <a:p>
            <a:pPr marL="194729" indent="0">
              <a:buNone/>
            </a:pPr>
            <a:endParaRPr lang="en-US" sz="1800" b="1" dirty="0">
              <a:solidFill>
                <a:schemeClr val="bg2"/>
              </a:solidFill>
              <a:latin typeface="+mn-lt"/>
            </a:endParaRPr>
          </a:p>
          <a:p>
            <a:pPr marL="194729" indent="0">
              <a:buNone/>
            </a:pPr>
            <a:r>
              <a:rPr lang="en-US" sz="1800" b="1" dirty="0">
                <a:solidFill>
                  <a:schemeClr val="bg2"/>
                </a:solidFill>
                <a:latin typeface="+mn-lt"/>
              </a:rPr>
              <a:t>Libraries and Frameworks:</a:t>
            </a:r>
            <a:endParaRPr lang="en-US" sz="1800" dirty="0">
              <a:solidFill>
                <a:schemeClr val="bg2"/>
              </a:solidFill>
              <a:latin typeface="+mn-lt"/>
            </a:endParaRPr>
          </a:p>
          <a:p>
            <a:pPr marL="742950" lvl="1" indent="-285750">
              <a:buFont typeface="Arial" panose="020B0604020202020204" pitchFamily="34" charset="0"/>
              <a:buChar char="•"/>
            </a:pPr>
            <a:r>
              <a:rPr lang="en-US" sz="1800" b="1" dirty="0">
                <a:solidFill>
                  <a:schemeClr val="bg2"/>
                </a:solidFill>
                <a:latin typeface="+mn-lt"/>
              </a:rPr>
              <a:t>NLTK, spaCy:</a:t>
            </a:r>
            <a:r>
              <a:rPr lang="en-US" sz="1800" dirty="0">
                <a:solidFill>
                  <a:schemeClr val="bg2"/>
                </a:solidFill>
                <a:latin typeface="+mn-lt"/>
              </a:rPr>
              <a:t> Text preprocessing</a:t>
            </a:r>
          </a:p>
          <a:p>
            <a:pPr marL="742950" lvl="1" indent="-285750">
              <a:buFont typeface="Arial" panose="020B0604020202020204" pitchFamily="34" charset="0"/>
              <a:buChar char="•"/>
            </a:pPr>
            <a:r>
              <a:rPr lang="en-US" sz="1800" b="1" dirty="0">
                <a:solidFill>
                  <a:schemeClr val="bg2"/>
                </a:solidFill>
                <a:latin typeface="+mn-lt"/>
              </a:rPr>
              <a:t>TensorFlow, PyTorch:</a:t>
            </a:r>
            <a:r>
              <a:rPr lang="en-US" sz="1800" dirty="0">
                <a:solidFill>
                  <a:schemeClr val="bg2"/>
                </a:solidFill>
                <a:latin typeface="+mn-lt"/>
              </a:rPr>
              <a:t> Model development</a:t>
            </a:r>
          </a:p>
          <a:p>
            <a:pPr marL="742950" lvl="1" indent="-285750">
              <a:buFont typeface="Arial" panose="020B0604020202020204" pitchFamily="34" charset="0"/>
              <a:buChar char="•"/>
            </a:pPr>
            <a:r>
              <a:rPr lang="en-US" sz="1800" b="1" dirty="0">
                <a:solidFill>
                  <a:schemeClr val="bg2"/>
                </a:solidFill>
                <a:latin typeface="+mn-lt"/>
              </a:rPr>
              <a:t>Hugging Face Transformers:</a:t>
            </a:r>
            <a:r>
              <a:rPr lang="en-US" sz="1800" dirty="0">
                <a:solidFill>
                  <a:schemeClr val="bg2"/>
                </a:solidFill>
                <a:latin typeface="+mn-lt"/>
              </a:rPr>
              <a:t> T5 implementation</a:t>
            </a:r>
          </a:p>
          <a:p>
            <a:pPr marL="742950" lvl="1" indent="-285750">
              <a:buFont typeface="Arial" panose="020B0604020202020204" pitchFamily="34" charset="0"/>
              <a:buChar char="•"/>
            </a:pPr>
            <a:r>
              <a:rPr lang="en-US" sz="1800" b="1" dirty="0">
                <a:solidFill>
                  <a:schemeClr val="bg2"/>
                </a:solidFill>
                <a:latin typeface="+mn-lt"/>
              </a:rPr>
              <a:t>NetworkX: </a:t>
            </a:r>
            <a:r>
              <a:rPr lang="en-US" sz="1800" dirty="0">
                <a:solidFill>
                  <a:schemeClr val="bg2"/>
                </a:solidFill>
                <a:latin typeface="+mn-lt"/>
              </a:rPr>
              <a:t>graph construction and page rank</a:t>
            </a:r>
          </a:p>
          <a:p>
            <a:pPr marL="742950" lvl="1" indent="-285750">
              <a:buFont typeface="Arial" panose="020B0604020202020204" pitchFamily="34" charset="0"/>
              <a:buChar char="•"/>
            </a:pPr>
            <a:r>
              <a:rPr lang="en-US" sz="1800" b="1" dirty="0">
                <a:solidFill>
                  <a:schemeClr val="bg2"/>
                </a:solidFill>
                <a:latin typeface="+mn-lt"/>
              </a:rPr>
              <a:t>ROUGE (rouge-score), TextStat, BERTScore: </a:t>
            </a:r>
            <a:r>
              <a:rPr lang="en-US" sz="1800" dirty="0">
                <a:solidFill>
                  <a:schemeClr val="bg2"/>
                </a:solidFill>
                <a:latin typeface="+mn-lt"/>
              </a:rPr>
              <a:t>Evaluation metrics</a:t>
            </a:r>
          </a:p>
          <a:p>
            <a:pPr marL="194729" indent="0">
              <a:buNone/>
            </a:pPr>
            <a:endParaRPr lang="en-US" sz="1800" b="1" dirty="0">
              <a:solidFill>
                <a:schemeClr val="bg2"/>
              </a:solidFill>
              <a:latin typeface="+mn-lt"/>
            </a:endParaRPr>
          </a:p>
          <a:p>
            <a:pPr marL="194729" indent="0">
              <a:buNone/>
            </a:pPr>
            <a:r>
              <a:rPr lang="en-US" sz="1800" b="1" dirty="0">
                <a:solidFill>
                  <a:schemeClr val="bg2"/>
                </a:solidFill>
                <a:latin typeface="+mn-lt"/>
              </a:rPr>
              <a:t>Dataset Handling:</a:t>
            </a:r>
            <a:endParaRPr lang="en-US" sz="1800" dirty="0">
              <a:solidFill>
                <a:schemeClr val="bg2"/>
              </a:solidFill>
              <a:latin typeface="+mn-lt"/>
            </a:endParaRPr>
          </a:p>
          <a:p>
            <a:pPr marL="742950" lvl="1" indent="-285750">
              <a:buFont typeface="Arial" panose="020B0604020202020204" pitchFamily="34" charset="0"/>
              <a:buChar char="•"/>
            </a:pPr>
            <a:r>
              <a:rPr lang="en-US" sz="1800" b="1" dirty="0">
                <a:solidFill>
                  <a:schemeClr val="bg2"/>
                </a:solidFill>
                <a:latin typeface="+mn-lt"/>
              </a:rPr>
              <a:t>Pandas, NumPy:</a:t>
            </a:r>
            <a:r>
              <a:rPr lang="en-US" sz="1800" dirty="0">
                <a:solidFill>
                  <a:schemeClr val="bg2"/>
                </a:solidFill>
                <a:latin typeface="+mn-lt"/>
              </a:rPr>
              <a:t> Data cleaning and manipulation</a:t>
            </a:r>
          </a:p>
          <a:p>
            <a:pPr marL="194729" indent="0">
              <a:buNone/>
            </a:pPr>
            <a:endParaRPr lang="en-US" sz="1800" b="1" dirty="0">
              <a:solidFill>
                <a:schemeClr val="bg2"/>
              </a:solidFill>
              <a:latin typeface="+mn-lt"/>
            </a:endParaRPr>
          </a:p>
          <a:p>
            <a:pPr marL="194729" indent="0">
              <a:buNone/>
            </a:pPr>
            <a:r>
              <a:rPr lang="en-US" sz="1800" b="1" dirty="0">
                <a:solidFill>
                  <a:schemeClr val="bg2"/>
                </a:solidFill>
                <a:latin typeface="+mn-lt"/>
              </a:rPr>
              <a:t>Dataset Source:</a:t>
            </a:r>
            <a:r>
              <a:rPr lang="en-US" sz="1800" dirty="0">
                <a:solidFill>
                  <a:schemeClr val="bg2"/>
                </a:solidFill>
                <a:latin typeface="+mn-lt"/>
              </a:rPr>
              <a:t> Custom-built dataset using </a:t>
            </a:r>
            <a:r>
              <a:rPr lang="en-US" sz="1800" b="1" dirty="0">
                <a:solidFill>
                  <a:schemeClr val="bg2"/>
                </a:solidFill>
                <a:latin typeface="+mn-lt"/>
              </a:rPr>
              <a:t>CCDV </a:t>
            </a:r>
            <a:r>
              <a:rPr lang="en-US" sz="1800" b="1" dirty="0" err="1">
                <a:solidFill>
                  <a:schemeClr val="bg2"/>
                </a:solidFill>
                <a:latin typeface="+mn-lt"/>
              </a:rPr>
              <a:t>ArXiv</a:t>
            </a:r>
            <a:r>
              <a:rPr lang="en-US" sz="1800" b="1" dirty="0">
                <a:solidFill>
                  <a:schemeClr val="bg2"/>
                </a:solidFill>
                <a:latin typeface="+mn-lt"/>
              </a:rPr>
              <a:t> Summarization Dataset </a:t>
            </a:r>
            <a:r>
              <a:rPr lang="en-US" sz="1800" dirty="0">
                <a:solidFill>
                  <a:schemeClr val="bg2"/>
                </a:solidFill>
                <a:latin typeface="+mn-lt"/>
              </a:rPr>
              <a:t>as the source</a:t>
            </a:r>
          </a:p>
          <a:p>
            <a:pPr marL="194729" indent="0">
              <a:buNone/>
            </a:pPr>
            <a:endParaRPr lang="en-US" sz="1800" dirty="0"/>
          </a:p>
        </p:txBody>
      </p:sp>
      <p:pic>
        <p:nvPicPr>
          <p:cNvPr id="4" name="Recorded Sound">
            <a:hlinkClick r:id="" action="ppaction://media"/>
            <a:extLst>
              <a:ext uri="{FF2B5EF4-FFF2-40B4-BE49-F238E27FC236}">
                <a16:creationId xmlns:a16="http://schemas.microsoft.com/office/drawing/2014/main" id="{516DE59E-767C-D104-C827-2B56E3D0A6E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7449" y="6103129"/>
            <a:ext cx="487363" cy="487363"/>
          </a:xfrm>
          <a:prstGeom prst="rect">
            <a:avLst/>
          </a:prstGeom>
        </p:spPr>
      </p:pic>
    </p:spTree>
    <p:extLst>
      <p:ext uri="{BB962C8B-B14F-4D97-AF65-F5344CB8AC3E}">
        <p14:creationId xmlns:p14="http://schemas.microsoft.com/office/powerpoint/2010/main" val="520625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6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1F454C18-E0CA-F734-4760-F292CE1945AA}"/>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2379BCC1-6506-7287-6D0A-C8918D901E09}"/>
              </a:ext>
            </a:extLst>
          </p:cNvPr>
          <p:cNvSpPr txBox="1">
            <a:spLocks noGrp="1"/>
          </p:cNvSpPr>
          <p:nvPr>
            <p:ph type="title"/>
          </p:nvPr>
        </p:nvSpPr>
        <p:spPr>
          <a:xfrm>
            <a:off x="972600" y="771767"/>
            <a:ext cx="10251600" cy="713600"/>
          </a:xfrm>
          <a:prstGeom prst="rect">
            <a:avLst/>
          </a:prstGeom>
        </p:spPr>
        <p:txBody>
          <a:bodyPr spcFirstLastPara="1" wrap="square" lIns="121900" tIns="121900" rIns="121900" bIns="121900" anchor="t" anchorCtr="0">
            <a:normAutofit fontScale="90000"/>
          </a:bodyPr>
          <a:lstStyle/>
          <a:p>
            <a:r>
              <a:rPr lang="en" dirty="0"/>
              <a:t>Conclusion</a:t>
            </a:r>
            <a:endParaRPr dirty="0"/>
          </a:p>
        </p:txBody>
      </p:sp>
      <p:sp>
        <p:nvSpPr>
          <p:cNvPr id="277" name="Google Shape;277;p38">
            <a:extLst>
              <a:ext uri="{FF2B5EF4-FFF2-40B4-BE49-F238E27FC236}">
                <a16:creationId xmlns:a16="http://schemas.microsoft.com/office/drawing/2014/main" id="{734815B9-A861-2380-0573-7608A90EB7F6}"/>
              </a:ext>
            </a:extLst>
          </p:cNvPr>
          <p:cNvSpPr txBox="1">
            <a:spLocks noGrp="1"/>
          </p:cNvSpPr>
          <p:nvPr>
            <p:ph type="body" idx="1"/>
          </p:nvPr>
        </p:nvSpPr>
        <p:spPr>
          <a:xfrm>
            <a:off x="769033" y="1827667"/>
            <a:ext cx="10251600" cy="4378800"/>
          </a:xfrm>
          <a:prstGeom prst="rect">
            <a:avLst/>
          </a:prstGeom>
        </p:spPr>
        <p:txBody>
          <a:bodyPr spcFirstLastPara="1" wrap="square" lIns="121900" tIns="121900" rIns="121900" bIns="121900" anchor="t" anchorCtr="0">
            <a:normAutofit lnSpcReduction="10000"/>
          </a:bodyPr>
          <a:lstStyle/>
          <a:p>
            <a:pPr marL="342900" indent="-342900">
              <a:spcBef>
                <a:spcPts val="1600"/>
              </a:spcBef>
            </a:pPr>
            <a:r>
              <a:rPr lang="en-US" sz="2133" dirty="0" err="1">
                <a:solidFill>
                  <a:srgbClr val="000000"/>
                </a:solidFill>
                <a:highlight>
                  <a:srgbClr val="FFFFFF"/>
                </a:highlight>
                <a:latin typeface="Arial"/>
                <a:ea typeface="Arial"/>
                <a:cs typeface="Arial"/>
                <a:sym typeface="Arial"/>
              </a:rPr>
              <a:t>TextRank</a:t>
            </a:r>
            <a:r>
              <a:rPr lang="en-US" sz="2133" dirty="0">
                <a:solidFill>
                  <a:srgbClr val="000000"/>
                </a:solidFill>
                <a:highlight>
                  <a:srgbClr val="FFFFFF"/>
                </a:highlight>
                <a:latin typeface="Arial"/>
                <a:ea typeface="Arial"/>
                <a:cs typeface="Arial"/>
                <a:sym typeface="Arial"/>
              </a:rPr>
              <a:t> (Extractive): Preserves factual accuracy and original wording, making it suitable for precise information retrieval, but too complex for understanding the topic.</a:t>
            </a:r>
          </a:p>
          <a:p>
            <a:pPr marL="342900" indent="-342900">
              <a:spcBef>
                <a:spcPts val="1600"/>
              </a:spcBef>
            </a:pPr>
            <a:r>
              <a:rPr lang="en-US" sz="2133" dirty="0">
                <a:solidFill>
                  <a:srgbClr val="000000"/>
                </a:solidFill>
                <a:highlight>
                  <a:srgbClr val="FFFFFF"/>
                </a:highlight>
                <a:latin typeface="Arial"/>
                <a:ea typeface="Arial"/>
                <a:cs typeface="Arial"/>
                <a:sym typeface="Arial"/>
              </a:rPr>
              <a:t>T5 (Abstractive): Generates fluent, paraphrased summaries, which can improve comprehension and readability, making the summary more manageable to understand.</a:t>
            </a:r>
          </a:p>
          <a:p>
            <a:pPr marL="0" indent="0">
              <a:spcBef>
                <a:spcPts val="1600"/>
              </a:spcBef>
              <a:buNone/>
            </a:pPr>
            <a:r>
              <a:rPr lang="en-US" sz="2133" dirty="0">
                <a:solidFill>
                  <a:srgbClr val="000000"/>
                </a:solidFill>
                <a:highlight>
                  <a:srgbClr val="FFFFFF"/>
                </a:highlight>
                <a:latin typeface="Arial"/>
                <a:ea typeface="Arial"/>
                <a:cs typeface="Arial"/>
                <a:sym typeface="Arial"/>
              </a:rPr>
              <a:t>Each method has its pros and cons, but depending on the use case, if college students need to search through large amounts of documents, then the extractive is much more suitable. In contrast, if a college student needs to understand what the article is trying to convey, abstractive techniques are much more suitable. </a:t>
            </a:r>
          </a:p>
        </p:txBody>
      </p:sp>
      <p:pic>
        <p:nvPicPr>
          <p:cNvPr id="2" name="Recording (5)">
            <a:hlinkClick r:id="" action="ppaction://media"/>
            <a:extLst>
              <a:ext uri="{FF2B5EF4-FFF2-40B4-BE49-F238E27FC236}">
                <a16:creationId xmlns:a16="http://schemas.microsoft.com/office/drawing/2014/main" id="{1524ADBB-17A6-1C7C-8213-F2DC3A80D82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799" y="5996856"/>
            <a:ext cx="730250" cy="730250"/>
          </a:xfrm>
          <a:prstGeom prst="rect">
            <a:avLst/>
          </a:prstGeom>
        </p:spPr>
      </p:pic>
    </p:spTree>
    <p:extLst>
      <p:ext uri="{BB962C8B-B14F-4D97-AF65-F5344CB8AC3E}">
        <p14:creationId xmlns:p14="http://schemas.microsoft.com/office/powerpoint/2010/main" val="10784369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753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51"/>
          <p:cNvSpPr txBox="1">
            <a:spLocks noGrp="1"/>
          </p:cNvSpPr>
          <p:nvPr>
            <p:ph type="title"/>
          </p:nvPr>
        </p:nvSpPr>
        <p:spPr>
          <a:xfrm>
            <a:off x="970200" y="787433"/>
            <a:ext cx="10251600" cy="713600"/>
          </a:xfrm>
          <a:prstGeom prst="rect">
            <a:avLst/>
          </a:prstGeom>
        </p:spPr>
        <p:txBody>
          <a:bodyPr spcFirstLastPara="1" wrap="square" lIns="121900" tIns="121900" rIns="121900" bIns="121900" anchor="t" anchorCtr="0">
            <a:normAutofit fontScale="90000"/>
          </a:bodyPr>
          <a:lstStyle/>
          <a:p>
            <a:r>
              <a:rPr lang="en" dirty="0"/>
              <a:t>CONTRIBUTIONS</a:t>
            </a:r>
            <a:endParaRPr dirty="0"/>
          </a:p>
        </p:txBody>
      </p:sp>
      <p:sp>
        <p:nvSpPr>
          <p:cNvPr id="375" name="Google Shape;375;p51"/>
          <p:cNvSpPr txBox="1">
            <a:spLocks noGrp="1"/>
          </p:cNvSpPr>
          <p:nvPr>
            <p:ph type="body" idx="1"/>
          </p:nvPr>
        </p:nvSpPr>
        <p:spPr>
          <a:xfrm>
            <a:off x="970200" y="1738433"/>
            <a:ext cx="10251600" cy="4609200"/>
          </a:xfrm>
          <a:prstGeom prst="rect">
            <a:avLst/>
          </a:prstGeom>
        </p:spPr>
        <p:txBody>
          <a:bodyPr spcFirstLastPara="1" wrap="square" lIns="121900" tIns="121900" rIns="121900" bIns="121900" anchor="t" anchorCtr="0">
            <a:normAutofit fontScale="70000" lnSpcReduction="20000"/>
          </a:bodyPr>
          <a:lstStyle/>
          <a:p>
            <a:pPr marL="0" indent="0">
              <a:buNone/>
            </a:pPr>
            <a:endParaRPr lang="en-US" sz="2800" b="1"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endParaRPr>
          </a:p>
          <a:p>
            <a:pPr marL="0" indent="0">
              <a:buNone/>
            </a:pPr>
            <a:r>
              <a:rPr lang="en-US" sz="3400" b="1"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rPr>
              <a:t>Shivam Jayeshkumar Mehta :</a:t>
            </a:r>
          </a:p>
          <a:p>
            <a:pPr marL="952485" lvl="1" indent="-342900">
              <a:buFont typeface="Wingdings" panose="05000000000000000000" pitchFamily="2" charset="2"/>
              <a:buChar char="Ø"/>
            </a:pPr>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rPr>
              <a:t>Dataset Creation and Data cleaning.	</a:t>
            </a:r>
          </a:p>
          <a:p>
            <a:pPr marL="952485" lvl="1" indent="-342900">
              <a:buFont typeface="Wingdings" panose="05000000000000000000" pitchFamily="2" charset="2"/>
              <a:buChar char="Ø"/>
            </a:pPr>
            <a:r>
              <a:rPr kumimoji="0" lang="en-US" sz="2800" i="0" u="none" strike="noStrike" kern="1200" cap="none" spc="0" normalizeH="0" baseline="0" noProof="0" dirty="0">
                <a:ln>
                  <a:noFill/>
                </a:ln>
                <a:solidFill>
                  <a:srgbClr val="000000"/>
                </a:solidFill>
                <a:effectLst/>
                <a:uLnTx/>
                <a:uFillTx/>
                <a:latin typeface="Arial"/>
                <a:ea typeface="SimSun"/>
                <a:cs typeface="+mn-cs"/>
              </a:rPr>
              <a:t>Extractive Summarization Implementation</a:t>
            </a:r>
            <a:endPar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endParaRPr>
          </a:p>
          <a:p>
            <a:pPr marL="0" indent="0">
              <a:buNone/>
            </a:pPr>
            <a:endParaRPr lang="en-US" sz="2800" b="1"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endParaRPr>
          </a:p>
          <a:p>
            <a:pPr marL="0" indent="0">
              <a:buNone/>
            </a:pPr>
            <a:r>
              <a:rPr lang="en-US" sz="3400" b="1"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rPr>
              <a:t>Atharva Pradeep Vaishnav:</a:t>
            </a:r>
          </a:p>
          <a:p>
            <a:pPr marL="952485" lvl="1" indent="-342900">
              <a:buFont typeface="Wingdings" panose="05000000000000000000" pitchFamily="2" charset="2"/>
              <a:buChar char="Ø"/>
            </a:pPr>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rPr>
              <a:t>Dataset Creation and Data cleaning.</a:t>
            </a:r>
          </a:p>
          <a:p>
            <a:pPr marL="952485" lvl="1" indent="-342900">
              <a:buFont typeface="Wingdings" panose="05000000000000000000" pitchFamily="2" charset="2"/>
              <a:buChar char="Ø"/>
            </a:pPr>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rPr>
              <a:t>Abstractive Summarization Implementation.</a:t>
            </a:r>
          </a:p>
          <a:p>
            <a:pPr marL="0" indent="0">
              <a:buNone/>
            </a:pPr>
            <a:endParaRPr lang="en-US" sz="2800" b="1"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endParaRPr>
          </a:p>
          <a:p>
            <a:pPr marL="0" indent="0">
              <a:buNone/>
            </a:pPr>
            <a:r>
              <a:rPr lang="en-US" sz="3400" b="1"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rPr>
              <a:t>Venkata Kailash Tanniru:</a:t>
            </a:r>
          </a:p>
          <a:p>
            <a:pPr marL="952485" lvl="1" indent="-342900">
              <a:buFont typeface="Wingdings" panose="05000000000000000000" pitchFamily="2" charset="2"/>
              <a:buChar char="Ø"/>
            </a:pPr>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rPr>
              <a:t>Dataset Creation and Data cleaning.</a:t>
            </a:r>
          </a:p>
          <a:p>
            <a:pPr marL="952485" lvl="1" indent="-342900">
              <a:buFont typeface="Wingdings" panose="05000000000000000000" pitchFamily="2" charset="2"/>
              <a:buChar char="Ø"/>
            </a:pPr>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rPr>
              <a:t>Evaluation Metrics Implementation and comprehensive evaluation</a:t>
            </a:r>
          </a:p>
          <a:p>
            <a:pPr marL="952485" lvl="1" indent="-342900">
              <a:buFont typeface="Wingdings" panose="05000000000000000000" pitchFamily="2" charset="2"/>
              <a:buChar char="Ø"/>
            </a:pPr>
            <a:endParaRPr lang="en-US" sz="2000" b="1" dirty="0">
              <a:solidFill>
                <a:schemeClr val="bg2"/>
              </a:solidFill>
              <a:latin typeface="Calibri" panose="020F0502020204030204" pitchFamily="34" charset="0"/>
              <a:ea typeface="Calibri" panose="020F0502020204030204" pitchFamily="34" charset="0"/>
              <a:cs typeface="Calibri" panose="020F0502020204030204" pitchFamily="34" charset="0"/>
              <a:sym typeface="+mn-ea"/>
            </a:endParaRPr>
          </a:p>
          <a:p>
            <a:pPr marL="0" indent="0">
              <a:buNone/>
            </a:pPr>
            <a:br>
              <a:rPr lang="en-US" sz="2000" b="1" dirty="0">
                <a:solidFill>
                  <a:schemeClr val="bg2"/>
                </a:solidFill>
                <a:sym typeface="+mn-ea"/>
              </a:rPr>
            </a:br>
            <a:endParaRPr lang="en-US" sz="2000" b="1" dirty="0">
              <a:solidFill>
                <a:schemeClr val="bg2"/>
              </a:solidFill>
              <a:sym typeface="+mn-ea"/>
            </a:endParaRPr>
          </a:p>
          <a:p>
            <a:pPr marL="0" indent="0">
              <a:spcBef>
                <a:spcPts val="1600"/>
              </a:spcBef>
              <a:buNone/>
            </a:pPr>
            <a:endParaRPr sz="2000" b="1" dirty="0">
              <a:solidFill>
                <a:schemeClr val="bg2"/>
              </a:solidFill>
              <a:latin typeface="Arial"/>
              <a:ea typeface="Arial"/>
              <a:cs typeface="Arial"/>
              <a:sym typeface="Arial"/>
            </a:endParaRPr>
          </a:p>
          <a:p>
            <a:pPr marL="0" indent="0">
              <a:spcBef>
                <a:spcPts val="1600"/>
              </a:spcBef>
              <a:spcAft>
                <a:spcPts val="1600"/>
              </a:spcAft>
              <a:buNone/>
            </a:pPr>
            <a:endParaRPr sz="2000" b="1" dirty="0">
              <a:solidFill>
                <a:schemeClr val="bg2"/>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8"/>
          <p:cNvSpPr txBox="1">
            <a:spLocks noGrp="1"/>
          </p:cNvSpPr>
          <p:nvPr>
            <p:ph type="title"/>
          </p:nvPr>
        </p:nvSpPr>
        <p:spPr>
          <a:xfrm>
            <a:off x="972600" y="771767"/>
            <a:ext cx="10251600" cy="713600"/>
          </a:xfrm>
          <a:prstGeom prst="rect">
            <a:avLst/>
          </a:prstGeom>
        </p:spPr>
        <p:txBody>
          <a:bodyPr spcFirstLastPara="1" wrap="square" lIns="121900" tIns="121900" rIns="121900" bIns="121900" anchor="t" anchorCtr="0">
            <a:normAutofit fontScale="90000"/>
          </a:bodyPr>
          <a:lstStyle/>
          <a:p>
            <a:r>
              <a:rPr lang="en" dirty="0"/>
              <a:t>Introduction</a:t>
            </a:r>
            <a:endParaRPr dirty="0"/>
          </a:p>
        </p:txBody>
      </p:sp>
      <p:sp>
        <p:nvSpPr>
          <p:cNvPr id="277" name="Google Shape;277;p38"/>
          <p:cNvSpPr txBox="1">
            <a:spLocks noGrp="1"/>
          </p:cNvSpPr>
          <p:nvPr>
            <p:ph type="body" idx="1"/>
          </p:nvPr>
        </p:nvSpPr>
        <p:spPr>
          <a:xfrm>
            <a:off x="769033" y="1827667"/>
            <a:ext cx="10251600" cy="4378800"/>
          </a:xfrm>
          <a:prstGeom prst="rect">
            <a:avLst/>
          </a:prstGeom>
        </p:spPr>
        <p:txBody>
          <a:bodyPr spcFirstLastPara="1" wrap="square" lIns="121900" tIns="121900" rIns="121900" bIns="121900" anchor="t" anchorCtr="0">
            <a:normAutofit/>
          </a:bodyPr>
          <a:lstStyle/>
          <a:p>
            <a:pPr marL="0" indent="0">
              <a:spcBef>
                <a:spcPts val="1600"/>
              </a:spcBef>
              <a:buNone/>
            </a:pPr>
            <a:endParaRPr sz="2133" dirty="0">
              <a:solidFill>
                <a:srgbClr val="000000"/>
              </a:solidFill>
              <a:highlight>
                <a:srgbClr val="FFFFFF"/>
              </a:highlight>
              <a:latin typeface="Arial"/>
              <a:ea typeface="Arial"/>
              <a:cs typeface="Arial"/>
              <a:sym typeface="Arial"/>
            </a:endParaRPr>
          </a:p>
          <a:p>
            <a:pPr marL="0" indent="0">
              <a:spcBef>
                <a:spcPts val="1600"/>
              </a:spcBef>
              <a:spcAft>
                <a:spcPts val="1600"/>
              </a:spcAft>
              <a:buNone/>
            </a:pPr>
            <a:endParaRPr sz="2133" dirty="0">
              <a:solidFill>
                <a:srgbClr val="000000"/>
              </a:solidFill>
              <a:highlight>
                <a:srgbClr val="FFFFFF"/>
              </a:highlight>
              <a:latin typeface="Arial"/>
              <a:ea typeface="Arial"/>
              <a:cs typeface="Arial"/>
              <a:sym typeface="Arial"/>
            </a:endParaRPr>
          </a:p>
        </p:txBody>
      </p:sp>
      <p:sp>
        <p:nvSpPr>
          <p:cNvPr id="2" name="Google Shape;277;p38">
            <a:extLst>
              <a:ext uri="{FF2B5EF4-FFF2-40B4-BE49-F238E27FC236}">
                <a16:creationId xmlns:a16="http://schemas.microsoft.com/office/drawing/2014/main" id="{AC314B7D-7223-79AF-1954-C9B51C7AD0F2}"/>
              </a:ext>
            </a:extLst>
          </p:cNvPr>
          <p:cNvSpPr txBox="1">
            <a:spLocks/>
          </p:cNvSpPr>
          <p:nvPr/>
        </p:nvSpPr>
        <p:spPr>
          <a:xfrm>
            <a:off x="454073" y="1485367"/>
            <a:ext cx="10251600" cy="4378800"/>
          </a:xfrm>
          <a:prstGeom prst="rect">
            <a:avLst/>
          </a:prstGeom>
          <a:noFill/>
          <a:ln>
            <a:noFill/>
          </a:ln>
        </p:spPr>
        <p:txBody>
          <a:bodyPr spcFirstLastPara="1" wrap="square" lIns="121900" tIns="121900" rIns="121900" bIns="121900" anchor="t" anchorCtr="0">
            <a:normAutofit fontScale="92500"/>
          </a:bodyPr>
          <a:lstStyle>
            <a:defPPr marR="0" lvl="0" algn="l" rtl="0">
              <a:lnSpc>
                <a:spcPct val="100000"/>
              </a:lnSpc>
              <a:spcBef>
                <a:spcPts val="0"/>
              </a:spcBef>
              <a:spcAft>
                <a:spcPts val="0"/>
              </a:spcAft>
            </a:defPPr>
            <a:lvl1pPr marL="609585" marR="0" lvl="0" indent="-414856"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1219170" marR="0" lvl="1"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828754" marR="0" lvl="2"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2438339" marR="0" lvl="3"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3047924" marR="0" lvl="4"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3657509" marR="0" lvl="5"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4267093" marR="0" lvl="6"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4876678" marR="0" lvl="7"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5486263" marR="0" lvl="8"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342900" indent="-342900">
              <a:spcBef>
                <a:spcPts val="1600"/>
              </a:spcBef>
            </a:pPr>
            <a:r>
              <a:rPr lang="en" sz="2400" kern="0" dirty="0">
                <a:solidFill>
                  <a:srgbClr val="000000"/>
                </a:solidFill>
                <a:highlight>
                  <a:srgbClr val="FFFFFF"/>
                </a:highlight>
                <a:latin typeface="Arial"/>
                <a:ea typeface="Arial"/>
                <a:cs typeface="Arial"/>
                <a:sym typeface="Arial"/>
              </a:rPr>
              <a:t>Our initial studies for the text classification domain presented us with two conflicting literature, one mentioning the factual accuracy of Text rank, which is an Extractive summarization suitable for learning summaries, and another claiming the same for Transformer– T5, abstractive summarization to be suitable be</a:t>
            </a:r>
            <a:r>
              <a:rPr lang="en-US" sz="2400" kern="0" dirty="0">
                <a:solidFill>
                  <a:srgbClr val="000000"/>
                </a:solidFill>
                <a:highlight>
                  <a:srgbClr val="FFFFFF"/>
                </a:highlight>
                <a:latin typeface="Arial"/>
                <a:ea typeface="Arial"/>
                <a:cs typeface="Arial"/>
                <a:sym typeface="Arial"/>
              </a:rPr>
              <a:t>ca</a:t>
            </a:r>
            <a:r>
              <a:rPr lang="en" sz="2400" kern="0" dirty="0">
                <a:solidFill>
                  <a:srgbClr val="000000"/>
                </a:solidFill>
                <a:highlight>
                  <a:srgbClr val="FFFFFF"/>
                </a:highlight>
                <a:latin typeface="Arial"/>
                <a:ea typeface="Arial"/>
                <a:cs typeface="Arial"/>
                <a:sym typeface="Arial"/>
              </a:rPr>
              <a:t>use of its</a:t>
            </a:r>
            <a:r>
              <a:rPr lang="en-US" sz="2400" kern="0" dirty="0">
                <a:solidFill>
                  <a:srgbClr val="000000"/>
                </a:solidFill>
                <a:highlight>
                  <a:srgbClr val="FFFFFF"/>
                </a:highlight>
                <a:latin typeface="Arial"/>
                <a:ea typeface="Arial"/>
                <a:cs typeface="Arial"/>
                <a:sym typeface="Arial"/>
              </a:rPr>
              <a:t> coherent and fluent summaries.</a:t>
            </a:r>
          </a:p>
          <a:p>
            <a:pPr marL="342900" indent="-342900">
              <a:spcBef>
                <a:spcPts val="1600"/>
              </a:spcBef>
            </a:pPr>
            <a:r>
              <a:rPr lang="en-US" sz="2400" kern="0" dirty="0">
                <a:solidFill>
                  <a:srgbClr val="000000"/>
                </a:solidFill>
                <a:highlight>
                  <a:srgbClr val="FFFFFF"/>
                </a:highlight>
                <a:latin typeface="Arial"/>
                <a:ea typeface="Arial"/>
                <a:cs typeface="Arial"/>
                <a:sym typeface="Arial"/>
              </a:rPr>
              <a:t>So, our project aims to implement and compare the two text summarization techniques and determine which method might produce better summaries for our use case.</a:t>
            </a:r>
            <a:br>
              <a:rPr lang="en-US" sz="2400" kern="0" dirty="0">
                <a:solidFill>
                  <a:srgbClr val="000000"/>
                </a:solidFill>
                <a:highlight>
                  <a:srgbClr val="FFFFFF"/>
                </a:highlight>
                <a:latin typeface="Arial"/>
                <a:ea typeface="Arial"/>
                <a:cs typeface="Arial"/>
                <a:sym typeface="Arial"/>
              </a:rPr>
            </a:br>
            <a:endParaRPr lang="en-US" sz="2133" kern="0" dirty="0">
              <a:solidFill>
                <a:srgbClr val="000000"/>
              </a:solidFill>
              <a:highlight>
                <a:srgbClr val="FFFFFF"/>
              </a:highlight>
              <a:latin typeface="Arial"/>
              <a:ea typeface="Arial"/>
              <a:cs typeface="Arial"/>
              <a:sym typeface="Arial"/>
            </a:endParaRPr>
          </a:p>
        </p:txBody>
      </p:sp>
      <p:pic>
        <p:nvPicPr>
          <p:cNvPr id="5" name="Audio Recording Dec 9, 2024 at 7:33:04 PM">
            <a:hlinkClick r:id="" action="ppaction://media"/>
            <a:extLst>
              <a:ext uri="{FF2B5EF4-FFF2-40B4-BE49-F238E27FC236}">
                <a16:creationId xmlns:a16="http://schemas.microsoft.com/office/drawing/2014/main" id="{F0F1D101-3920-B6A8-C05D-4865079882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4200" y="5951511"/>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14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52"/>
          <p:cNvSpPr txBox="1">
            <a:spLocks noGrp="1"/>
          </p:cNvSpPr>
          <p:nvPr>
            <p:ph type="title"/>
          </p:nvPr>
        </p:nvSpPr>
        <p:spPr>
          <a:xfrm>
            <a:off x="1218600" y="1806900"/>
            <a:ext cx="9754800" cy="2442400"/>
          </a:xfrm>
          <a:prstGeom prst="rect">
            <a:avLst/>
          </a:prstGeom>
        </p:spPr>
        <p:txBody>
          <a:bodyPr spcFirstLastPara="1" wrap="square" lIns="121900" tIns="121900" rIns="121900" bIns="121900" anchor="ctr" anchorCtr="0">
            <a:noAutofit/>
          </a:bodyPr>
          <a:lstStyle/>
          <a:p>
            <a:pPr algn="ctr"/>
            <a:r>
              <a:rPr lang="en" sz="9600"/>
              <a:t>THANK YOU</a:t>
            </a:r>
            <a:endParaRPr sz="9866"/>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2A5B2C91-24E9-FC2C-B0C6-BEBAC3D5AB76}"/>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5F4B1B35-3D5F-871C-D9E3-0DCB4F33C504}"/>
              </a:ext>
            </a:extLst>
          </p:cNvPr>
          <p:cNvSpPr txBox="1">
            <a:spLocks noGrp="1"/>
          </p:cNvSpPr>
          <p:nvPr>
            <p:ph type="title"/>
          </p:nvPr>
        </p:nvSpPr>
        <p:spPr>
          <a:xfrm>
            <a:off x="972600" y="771767"/>
            <a:ext cx="10251600" cy="713600"/>
          </a:xfrm>
          <a:prstGeom prst="rect">
            <a:avLst/>
          </a:prstGeom>
        </p:spPr>
        <p:txBody>
          <a:bodyPr spcFirstLastPara="1" wrap="square" lIns="121900" tIns="121900" rIns="121900" bIns="121900" anchor="t" anchorCtr="0">
            <a:normAutofit fontScale="90000"/>
          </a:bodyPr>
          <a:lstStyle/>
          <a:p>
            <a:r>
              <a:rPr lang="en" dirty="0"/>
              <a:t>Motivation</a:t>
            </a:r>
            <a:endParaRPr dirty="0"/>
          </a:p>
        </p:txBody>
      </p:sp>
      <p:sp>
        <p:nvSpPr>
          <p:cNvPr id="277" name="Google Shape;277;p38">
            <a:extLst>
              <a:ext uri="{FF2B5EF4-FFF2-40B4-BE49-F238E27FC236}">
                <a16:creationId xmlns:a16="http://schemas.microsoft.com/office/drawing/2014/main" id="{3F408D9E-BA2A-6045-8F41-1A97883B0816}"/>
              </a:ext>
            </a:extLst>
          </p:cNvPr>
          <p:cNvSpPr txBox="1">
            <a:spLocks noGrp="1"/>
          </p:cNvSpPr>
          <p:nvPr>
            <p:ph type="body" idx="1"/>
          </p:nvPr>
        </p:nvSpPr>
        <p:spPr>
          <a:xfrm>
            <a:off x="769033" y="1827666"/>
            <a:ext cx="10251600" cy="4816973"/>
          </a:xfrm>
          <a:prstGeom prst="rect">
            <a:avLst/>
          </a:prstGeom>
        </p:spPr>
        <p:txBody>
          <a:bodyPr spcFirstLastPara="1" wrap="square" lIns="121900" tIns="121900" rIns="121900" bIns="121900" anchor="t" anchorCtr="0">
            <a:normAutofit lnSpcReduction="10000"/>
          </a:bodyPr>
          <a:lstStyle/>
          <a:p>
            <a:pPr marL="0" indent="0">
              <a:spcBef>
                <a:spcPts val="1600"/>
              </a:spcBef>
              <a:spcAft>
                <a:spcPts val="1600"/>
              </a:spcAft>
              <a:buNone/>
            </a:pPr>
            <a:r>
              <a:rPr lang="en-US" sz="2133" dirty="0">
                <a:solidFill>
                  <a:srgbClr val="000000"/>
                </a:solidFill>
                <a:highlight>
                  <a:srgbClr val="FFFFFF"/>
                </a:highlight>
                <a:latin typeface="Arial"/>
                <a:ea typeface="Arial"/>
                <a:cs typeface="Arial"/>
                <a:sym typeface="Arial"/>
              </a:rPr>
              <a:t>College students deal with a lot of reading material, which can be overwhelming. We aim to implement the summarization techniques to help students by making this information shorter, easier to understand, and faster to sort through. But which one to pick? </a:t>
            </a:r>
          </a:p>
          <a:p>
            <a:pPr marL="342900" indent="-342900">
              <a:spcBef>
                <a:spcPts val="1600"/>
              </a:spcBef>
              <a:spcAft>
                <a:spcPts val="1600"/>
              </a:spcAft>
            </a:pPr>
            <a:r>
              <a:rPr lang="en-US" sz="2133" dirty="0">
                <a:solidFill>
                  <a:srgbClr val="000000"/>
                </a:solidFill>
                <a:highlight>
                  <a:srgbClr val="FFFFFF"/>
                </a:highlight>
                <a:latin typeface="Arial"/>
                <a:ea typeface="Arial"/>
                <a:cs typeface="Arial"/>
                <a:sym typeface="Arial"/>
              </a:rPr>
              <a:t>Text Rank picks meaningful sentences directly from the text to create quick and accurate summaries.  </a:t>
            </a:r>
          </a:p>
          <a:p>
            <a:pPr marL="342900" indent="-342900">
              <a:spcBef>
                <a:spcPts val="1600"/>
              </a:spcBef>
              <a:spcAft>
                <a:spcPts val="1600"/>
              </a:spcAft>
            </a:pPr>
            <a:r>
              <a:rPr lang="en-US" sz="2133" dirty="0">
                <a:solidFill>
                  <a:srgbClr val="000000"/>
                </a:solidFill>
                <a:highlight>
                  <a:srgbClr val="FFFFFF"/>
                </a:highlight>
                <a:latin typeface="Arial"/>
                <a:ea typeface="Arial"/>
                <a:cs typeface="Arial"/>
                <a:sym typeface="Arial"/>
              </a:rPr>
              <a:t>T5 summarization rewrites the content more simply, making it easier to read. Using both methods helps students learn faster, understand better, and find important information quickly.</a:t>
            </a:r>
          </a:p>
        </p:txBody>
      </p:sp>
      <p:pic>
        <p:nvPicPr>
          <p:cNvPr id="3" name="Audio Recording Dec 9, 2024 at 7:36:03 PM">
            <a:hlinkClick r:id="" action="ppaction://media"/>
            <a:extLst>
              <a:ext uri="{FF2B5EF4-FFF2-40B4-BE49-F238E27FC236}">
                <a16:creationId xmlns:a16="http://schemas.microsoft.com/office/drawing/2014/main" id="{C74FEF13-3BAB-A60F-CABF-9665AE8D3B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200" y="6045200"/>
            <a:ext cx="812800" cy="812800"/>
          </a:xfrm>
          <a:prstGeom prst="rect">
            <a:avLst/>
          </a:prstGeom>
        </p:spPr>
      </p:pic>
    </p:spTree>
    <p:extLst>
      <p:ext uri="{BB962C8B-B14F-4D97-AF65-F5344CB8AC3E}">
        <p14:creationId xmlns:p14="http://schemas.microsoft.com/office/powerpoint/2010/main" val="3594190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3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7FDD13F4-BAD2-D640-6A9E-648173E6A80A}"/>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4DFBA7D7-92DC-5882-7F83-5E6EDE50F95D}"/>
              </a:ext>
            </a:extLst>
          </p:cNvPr>
          <p:cNvSpPr txBox="1">
            <a:spLocks noGrp="1"/>
          </p:cNvSpPr>
          <p:nvPr>
            <p:ph type="title"/>
          </p:nvPr>
        </p:nvSpPr>
        <p:spPr>
          <a:xfrm>
            <a:off x="972600" y="771767"/>
            <a:ext cx="10251600" cy="713600"/>
          </a:xfrm>
          <a:prstGeom prst="rect">
            <a:avLst/>
          </a:prstGeom>
        </p:spPr>
        <p:txBody>
          <a:bodyPr spcFirstLastPara="1" wrap="square" lIns="121900" tIns="121900" rIns="121900" bIns="121900" anchor="t" anchorCtr="0">
            <a:normAutofit fontScale="90000"/>
          </a:bodyPr>
          <a:lstStyle/>
          <a:p>
            <a:r>
              <a:rPr lang="en" dirty="0"/>
              <a:t>DATA PREPARATION</a:t>
            </a:r>
            <a:endParaRPr dirty="0"/>
          </a:p>
        </p:txBody>
      </p:sp>
      <p:sp>
        <p:nvSpPr>
          <p:cNvPr id="277" name="Google Shape;277;p38">
            <a:extLst>
              <a:ext uri="{FF2B5EF4-FFF2-40B4-BE49-F238E27FC236}">
                <a16:creationId xmlns:a16="http://schemas.microsoft.com/office/drawing/2014/main" id="{803C01BA-0D58-6384-3443-DB78E9B2164B}"/>
              </a:ext>
            </a:extLst>
          </p:cNvPr>
          <p:cNvSpPr txBox="1">
            <a:spLocks noGrp="1"/>
          </p:cNvSpPr>
          <p:nvPr>
            <p:ph type="body" idx="1"/>
          </p:nvPr>
        </p:nvSpPr>
        <p:spPr>
          <a:xfrm>
            <a:off x="659875" y="1485367"/>
            <a:ext cx="10360757" cy="5019128"/>
          </a:xfrm>
          <a:prstGeom prst="rect">
            <a:avLst/>
          </a:prstGeom>
        </p:spPr>
        <p:txBody>
          <a:bodyPr spcFirstLastPara="1" wrap="square" lIns="121900" tIns="121900" rIns="121900" bIns="121900" anchor="t" anchorCtr="0">
            <a:normAutofit/>
          </a:bodyPr>
          <a:lstStyle/>
          <a:p>
            <a:pPr marL="342900" indent="-342900">
              <a:spcBef>
                <a:spcPts val="1600"/>
              </a:spcBef>
            </a:pPr>
            <a:r>
              <a:rPr lang="en-US" sz="2133" dirty="0">
                <a:solidFill>
                  <a:srgbClr val="000000"/>
                </a:solidFill>
                <a:highlight>
                  <a:srgbClr val="FFFFFF"/>
                </a:highlight>
                <a:latin typeface="Arial"/>
                <a:ea typeface="Arial"/>
                <a:cs typeface="Arial"/>
                <a:sym typeface="Arial"/>
              </a:rPr>
              <a:t>This was the most labor-intensive step, as finding a comprehensive dataset with learning learning-focused summary was proving a challenging task. Which led us to make a data set of our own.</a:t>
            </a:r>
          </a:p>
          <a:p>
            <a:pPr marL="342900" indent="-342900">
              <a:spcBef>
                <a:spcPts val="1600"/>
              </a:spcBef>
            </a:pPr>
            <a:r>
              <a:rPr lang="en-US" sz="2133" dirty="0">
                <a:solidFill>
                  <a:srgbClr val="000000"/>
                </a:solidFill>
                <a:highlight>
                  <a:srgbClr val="FFFFFF"/>
                </a:highlight>
                <a:latin typeface="Arial"/>
                <a:ea typeface="Arial"/>
                <a:cs typeface="Arial"/>
                <a:sym typeface="Arial"/>
              </a:rPr>
              <a:t>We utilized the </a:t>
            </a:r>
            <a:r>
              <a:rPr lang="en-US" sz="2133" dirty="0">
                <a:solidFill>
                  <a:srgbClr val="000000"/>
                </a:solidFill>
                <a:highlight>
                  <a:srgbClr val="FFFFFF"/>
                </a:highlight>
                <a:latin typeface="Arial"/>
                <a:ea typeface="Arial"/>
                <a:cs typeface="Arial"/>
                <a:sym typeface="Arial"/>
                <a:hlinkClick r:id="rId5"/>
              </a:rPr>
              <a:t>CCDV </a:t>
            </a:r>
            <a:r>
              <a:rPr lang="en-US" sz="2133" dirty="0" err="1">
                <a:solidFill>
                  <a:srgbClr val="000000"/>
                </a:solidFill>
                <a:highlight>
                  <a:srgbClr val="FFFFFF"/>
                </a:highlight>
                <a:latin typeface="Arial"/>
                <a:ea typeface="Arial"/>
                <a:cs typeface="Arial"/>
                <a:sym typeface="Arial"/>
                <a:hlinkClick r:id="rId5"/>
              </a:rPr>
              <a:t>Arxiv</a:t>
            </a:r>
            <a:r>
              <a:rPr lang="en-US" sz="2133" dirty="0">
                <a:solidFill>
                  <a:srgbClr val="000000"/>
                </a:solidFill>
                <a:highlight>
                  <a:srgbClr val="FFFFFF"/>
                </a:highlight>
                <a:latin typeface="Arial"/>
                <a:ea typeface="Arial"/>
                <a:cs typeface="Arial"/>
                <a:sym typeface="Arial"/>
                <a:hlinkClick r:id="rId5"/>
              </a:rPr>
              <a:t> Summarization Dataset</a:t>
            </a:r>
            <a:r>
              <a:rPr lang="en-US" sz="2133" dirty="0">
                <a:solidFill>
                  <a:srgbClr val="000000"/>
                </a:solidFill>
                <a:highlight>
                  <a:srgbClr val="FFFFFF"/>
                </a:highlight>
                <a:latin typeface="Arial"/>
                <a:ea typeface="Arial"/>
                <a:cs typeface="Arial"/>
                <a:sym typeface="Arial"/>
              </a:rPr>
              <a:t> from Kaggle as a Base to procure the data of scientific articles and created our summaries based on its abstract and article details </a:t>
            </a:r>
          </a:p>
          <a:p>
            <a:pPr marL="342900" indent="-342900">
              <a:spcBef>
                <a:spcPts val="1600"/>
              </a:spcBef>
            </a:pPr>
            <a:r>
              <a:rPr lang="en-US" sz="2133" dirty="0">
                <a:solidFill>
                  <a:srgbClr val="000000"/>
                </a:solidFill>
                <a:highlight>
                  <a:srgbClr val="FFFFFF"/>
                </a:highlight>
                <a:latin typeface="Arial"/>
                <a:ea typeface="Arial"/>
                <a:cs typeface="Arial"/>
                <a:sym typeface="Arial"/>
              </a:rPr>
              <a:t>Another challenge occurred in the data cleaning step, where every unique data field is large and contains scientific data with partial instances of latex formatting and other nuanced things and references. </a:t>
            </a:r>
          </a:p>
        </p:txBody>
      </p:sp>
      <p:pic>
        <p:nvPicPr>
          <p:cNvPr id="2" name="Audio Recording Dec 9, 2024 at 7:38:20 PM">
            <a:hlinkClick r:id="" action="ppaction://media"/>
            <a:extLst>
              <a:ext uri="{FF2B5EF4-FFF2-40B4-BE49-F238E27FC236}">
                <a16:creationId xmlns:a16="http://schemas.microsoft.com/office/drawing/2014/main" id="{0BD1431E-D2DF-E07D-ED3A-C8F9B66346B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79200" y="6045200"/>
            <a:ext cx="812800" cy="812800"/>
          </a:xfrm>
          <a:prstGeom prst="rect">
            <a:avLst/>
          </a:prstGeom>
        </p:spPr>
      </p:pic>
    </p:spTree>
    <p:extLst>
      <p:ext uri="{BB962C8B-B14F-4D97-AF65-F5344CB8AC3E}">
        <p14:creationId xmlns:p14="http://schemas.microsoft.com/office/powerpoint/2010/main" val="3708102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5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B564D65C-E8F6-82CC-F84B-42AAA6FB8AE3}"/>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D7F6CA50-2363-82AC-2F45-0BCFC678B3D8}"/>
              </a:ext>
            </a:extLst>
          </p:cNvPr>
          <p:cNvSpPr txBox="1">
            <a:spLocks noGrp="1"/>
          </p:cNvSpPr>
          <p:nvPr>
            <p:ph type="title"/>
          </p:nvPr>
        </p:nvSpPr>
        <p:spPr>
          <a:xfrm>
            <a:off x="972600" y="771767"/>
            <a:ext cx="10251600" cy="713600"/>
          </a:xfrm>
          <a:prstGeom prst="rect">
            <a:avLst/>
          </a:prstGeom>
        </p:spPr>
        <p:txBody>
          <a:bodyPr spcFirstLastPara="1" wrap="square" lIns="121900" tIns="121900" rIns="121900" bIns="121900" anchor="t" anchorCtr="0">
            <a:normAutofit fontScale="90000"/>
          </a:bodyPr>
          <a:lstStyle/>
          <a:p>
            <a:r>
              <a:rPr lang="en-US" b="1" dirty="0"/>
              <a:t>Extractive Summarization – Text Rank</a:t>
            </a:r>
            <a:br>
              <a:rPr lang="en-US" b="1" dirty="0"/>
            </a:br>
            <a:endParaRPr dirty="0"/>
          </a:p>
        </p:txBody>
      </p:sp>
      <p:sp>
        <p:nvSpPr>
          <p:cNvPr id="2" name="Google Shape;277;p38">
            <a:extLst>
              <a:ext uri="{FF2B5EF4-FFF2-40B4-BE49-F238E27FC236}">
                <a16:creationId xmlns:a16="http://schemas.microsoft.com/office/drawing/2014/main" id="{373C8D8A-F7B4-611A-18C6-C58397F0F1AF}"/>
              </a:ext>
            </a:extLst>
          </p:cNvPr>
          <p:cNvSpPr txBox="1">
            <a:spLocks noGrp="1"/>
          </p:cNvSpPr>
          <p:nvPr>
            <p:ph type="body" idx="1"/>
          </p:nvPr>
        </p:nvSpPr>
        <p:spPr>
          <a:xfrm>
            <a:off x="769032" y="1827666"/>
            <a:ext cx="10721927" cy="4756013"/>
          </a:xfrm>
          <a:prstGeom prst="rect">
            <a:avLst/>
          </a:prstGeom>
        </p:spPr>
        <p:txBody>
          <a:bodyPr spcFirstLastPara="1" wrap="square" lIns="121900" tIns="121900" rIns="121900" bIns="121900" anchor="t" anchorCtr="0">
            <a:normAutofit fontScale="92500" lnSpcReduction="10000"/>
          </a:bodyPr>
          <a:lstStyle/>
          <a:p>
            <a:pPr marL="342900" indent="-342900">
              <a:spcBef>
                <a:spcPts val="1600"/>
              </a:spcBef>
            </a:pPr>
            <a:r>
              <a:rPr lang="en-US" sz="2133" dirty="0">
                <a:solidFill>
                  <a:schemeClr val="bg2"/>
                </a:solidFill>
                <a:highlight>
                  <a:srgbClr val="FFFFFF"/>
                </a:highlight>
                <a:latin typeface="Arial"/>
                <a:cs typeface="Arial"/>
                <a:sym typeface="Arial"/>
              </a:rPr>
              <a:t>Text Rank is a graph-based unsupervised algorithm based on the PageRank algorithm.</a:t>
            </a:r>
          </a:p>
          <a:p>
            <a:pPr marL="342900" indent="-342900">
              <a:spcBef>
                <a:spcPts val="1600"/>
              </a:spcBef>
            </a:pPr>
            <a:r>
              <a:rPr lang="en-US" sz="2133" dirty="0">
                <a:solidFill>
                  <a:schemeClr val="bg2"/>
                </a:solidFill>
                <a:highlight>
                  <a:srgbClr val="FFFFFF"/>
                </a:highlight>
                <a:latin typeface="Arial"/>
                <a:cs typeface="Arial"/>
                <a:sym typeface="Arial"/>
              </a:rPr>
              <a:t>It identifies key sentences from a document by computing their importance based on a similarity graph.</a:t>
            </a:r>
          </a:p>
          <a:p>
            <a:pPr marL="342900" indent="-342900">
              <a:spcBef>
                <a:spcPts val="1600"/>
              </a:spcBef>
            </a:pPr>
            <a:r>
              <a:rPr lang="en-US" sz="2133" dirty="0">
                <a:solidFill>
                  <a:schemeClr val="bg2"/>
                </a:solidFill>
                <a:highlight>
                  <a:srgbClr val="FFFFFF"/>
                </a:highlight>
                <a:latin typeface="Arial"/>
                <a:cs typeface="Arial"/>
                <a:sym typeface="Arial"/>
              </a:rPr>
              <a:t>Advantages of Text Rank:</a:t>
            </a:r>
          </a:p>
          <a:p>
            <a:pPr marL="952485" lvl="1" indent="-342900">
              <a:spcBef>
                <a:spcPts val="1600"/>
              </a:spcBef>
            </a:pPr>
            <a:r>
              <a:rPr lang="en-US" sz="1933" dirty="0">
                <a:solidFill>
                  <a:schemeClr val="bg2"/>
                </a:solidFill>
                <a:highlight>
                  <a:srgbClr val="FFFFFF"/>
                </a:highlight>
                <a:latin typeface="Arial"/>
                <a:cs typeface="Arial"/>
                <a:sym typeface="Arial"/>
              </a:rPr>
              <a:t>Factual Accuracy: Since it extracts sentences from the original text, it maintains the exact wording and factual information.</a:t>
            </a:r>
          </a:p>
          <a:p>
            <a:pPr marL="952485" lvl="1" indent="-342900">
              <a:spcBef>
                <a:spcPts val="1600"/>
              </a:spcBef>
            </a:pPr>
            <a:r>
              <a:rPr lang="en-US" sz="1933" dirty="0">
                <a:solidFill>
                  <a:schemeClr val="bg2"/>
                </a:solidFill>
                <a:highlight>
                  <a:srgbClr val="FFFFFF"/>
                </a:highlight>
                <a:latin typeface="Arial"/>
                <a:cs typeface="Arial"/>
                <a:sym typeface="Arial"/>
              </a:rPr>
              <a:t>No Training Needed: Works well without any labeled data or model training, making it computationally efficient.</a:t>
            </a:r>
          </a:p>
          <a:p>
            <a:pPr marL="952485" lvl="1" indent="-342900">
              <a:spcBef>
                <a:spcPts val="1600"/>
              </a:spcBef>
            </a:pPr>
            <a:r>
              <a:rPr lang="en-US" sz="1933" dirty="0">
                <a:solidFill>
                  <a:schemeClr val="bg2"/>
                </a:solidFill>
                <a:highlight>
                  <a:srgbClr val="FFFFFF"/>
                </a:highlight>
                <a:latin typeface="Arial"/>
                <a:cs typeface="Arial"/>
                <a:sym typeface="Arial"/>
              </a:rPr>
              <a:t>Domain Agnostic: Can be applied to different types of text without any domain-specific optimizations (scientific, news, educational).</a:t>
            </a:r>
          </a:p>
          <a:p>
            <a:pPr marL="0" indent="0">
              <a:spcBef>
                <a:spcPts val="1600"/>
              </a:spcBef>
              <a:buNone/>
            </a:pPr>
            <a:endParaRPr lang="en-US" sz="2133" dirty="0">
              <a:solidFill>
                <a:schemeClr val="bg2"/>
              </a:solidFill>
              <a:highlight>
                <a:srgbClr val="FFFFFF"/>
              </a:highlight>
              <a:latin typeface="Arial"/>
              <a:cs typeface="Arial"/>
              <a:sym typeface="Arial"/>
            </a:endParaRPr>
          </a:p>
          <a:p>
            <a:pPr marL="457200" indent="-457200">
              <a:spcBef>
                <a:spcPts val="1600"/>
              </a:spcBef>
              <a:buAutoNum type="arabicPeriod"/>
            </a:pPr>
            <a:endParaRPr lang="en-US" sz="2133" dirty="0">
              <a:solidFill>
                <a:schemeClr val="bg2"/>
              </a:solidFill>
              <a:highlight>
                <a:srgbClr val="FFFFFF"/>
              </a:highlight>
              <a:latin typeface="Arial"/>
              <a:cs typeface="Arial"/>
              <a:sym typeface="Arial"/>
            </a:endParaRPr>
          </a:p>
        </p:txBody>
      </p:sp>
      <p:pic>
        <p:nvPicPr>
          <p:cNvPr id="4" name="Audio Recording Dec 9, 2024 at 7:40:08 PM">
            <a:hlinkClick r:id="" action="ppaction://media"/>
            <a:extLst>
              <a:ext uri="{FF2B5EF4-FFF2-40B4-BE49-F238E27FC236}">
                <a16:creationId xmlns:a16="http://schemas.microsoft.com/office/drawing/2014/main" id="{BD78740F-DD5A-9579-91BF-73988B98C0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4200" y="6045200"/>
            <a:ext cx="812800" cy="812800"/>
          </a:xfrm>
          <a:prstGeom prst="rect">
            <a:avLst/>
          </a:prstGeom>
        </p:spPr>
      </p:pic>
    </p:spTree>
    <p:extLst>
      <p:ext uri="{BB962C8B-B14F-4D97-AF65-F5344CB8AC3E}">
        <p14:creationId xmlns:p14="http://schemas.microsoft.com/office/powerpoint/2010/main" val="1176077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7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0B0234-F684-0F24-B278-55C583AB3B7C}"/>
              </a:ext>
            </a:extLst>
          </p:cNvPr>
          <p:cNvSpPr>
            <a:spLocks noGrp="1"/>
          </p:cNvSpPr>
          <p:nvPr>
            <p:ph type="body" idx="1"/>
          </p:nvPr>
        </p:nvSpPr>
        <p:spPr>
          <a:xfrm>
            <a:off x="291880" y="1776152"/>
            <a:ext cx="6850600" cy="4573847"/>
          </a:xfrm>
        </p:spPr>
        <p:txBody>
          <a:bodyPr>
            <a:normAutofit lnSpcReduction="10000"/>
          </a:bodyPr>
          <a:lstStyle/>
          <a:p>
            <a:pPr marL="0" indent="0">
              <a:spcBef>
                <a:spcPts val="1600"/>
              </a:spcBef>
              <a:buNone/>
            </a:pPr>
            <a:r>
              <a:rPr lang="en-US" sz="1800"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Working:</a:t>
            </a:r>
          </a:p>
          <a:p>
            <a:pPr marL="457200" indent="-457200">
              <a:spcBef>
                <a:spcPts val="1600"/>
              </a:spcBef>
              <a:buAutoNum type="arabicPeriod"/>
            </a:pPr>
            <a:r>
              <a:rPr lang="en-US" sz="18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Tokenization</a:t>
            </a:r>
            <a:r>
              <a:rPr lang="en-US" sz="1800"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 Separate text into sentences </a:t>
            </a:r>
          </a:p>
          <a:p>
            <a:pPr marL="457200" indent="-457200">
              <a:spcBef>
                <a:spcPts val="1600"/>
              </a:spcBef>
              <a:buAutoNum type="arabicPeriod"/>
            </a:pPr>
            <a:r>
              <a:rPr lang="en-US" sz="18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Vectorization: </a:t>
            </a:r>
            <a:r>
              <a:rPr lang="en-US" sz="1800"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Normalize each word with TF-IDF</a:t>
            </a:r>
          </a:p>
          <a:p>
            <a:pPr marL="457200" indent="-457200">
              <a:spcBef>
                <a:spcPts val="1600"/>
              </a:spcBef>
              <a:buAutoNum type="arabicPeriod"/>
            </a:pPr>
            <a:r>
              <a:rPr lang="en-US" sz="18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Similarity matrix: </a:t>
            </a:r>
            <a:r>
              <a:rPr lang="en-US" sz="1800"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using cosine similarity matrix between pairs of sentences </a:t>
            </a:r>
          </a:p>
          <a:p>
            <a:pPr marL="457200" indent="-457200">
              <a:spcBef>
                <a:spcPts val="1600"/>
              </a:spcBef>
              <a:buAutoNum type="arabicPeriod"/>
            </a:pPr>
            <a:r>
              <a:rPr lang="en-US" sz="18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Graph Construction: </a:t>
            </a:r>
            <a:r>
              <a:rPr lang="en-US" sz="1800"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represent the sentences as nodes and similarities as edges</a:t>
            </a:r>
          </a:p>
          <a:p>
            <a:pPr marL="457200" indent="-457200">
              <a:spcBef>
                <a:spcPts val="1600"/>
              </a:spcBef>
              <a:buAutoNum type="arabicPeriod"/>
            </a:pPr>
            <a:r>
              <a:rPr lang="en-US" sz="1800" b="1"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Page rank: </a:t>
            </a:r>
            <a:r>
              <a:rPr lang="en-US" sz="1800" dirty="0">
                <a:solidFill>
                  <a:schemeClr val="bg2"/>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ranking sentences based on their importance in the graph</a:t>
            </a:r>
          </a:p>
          <a:p>
            <a:pPr marL="457200" indent="-457200">
              <a:spcBef>
                <a:spcPts val="1600"/>
              </a:spcBef>
              <a:buAutoNum type="arabicPeriod"/>
            </a:pPr>
            <a:r>
              <a:rPr lang="en-US" sz="1800" b="1" dirty="0">
                <a:solidFill>
                  <a:schemeClr val="bg2"/>
                </a:solidFill>
                <a:latin typeface="Calibri" panose="020F0502020204030204" pitchFamily="34" charset="0"/>
                <a:ea typeface="Calibri" panose="020F0502020204030204" pitchFamily="34" charset="0"/>
                <a:cs typeface="Calibri" panose="020F0502020204030204" pitchFamily="34" charset="0"/>
              </a:rPr>
              <a:t>Summarization: </a:t>
            </a:r>
            <a:r>
              <a:rPr lang="en-US" sz="1800" dirty="0">
                <a:solidFill>
                  <a:schemeClr val="bg2"/>
                </a:solidFill>
                <a:latin typeface="Calibri" panose="020F0502020204030204" pitchFamily="34" charset="0"/>
                <a:ea typeface="Calibri" panose="020F0502020204030204" pitchFamily="34" charset="0"/>
                <a:cs typeface="Calibri" panose="020F0502020204030204" pitchFamily="34" charset="0"/>
              </a:rPr>
              <a:t>using top-ranked sentences.</a:t>
            </a:r>
          </a:p>
        </p:txBody>
      </p:sp>
      <p:pic>
        <p:nvPicPr>
          <p:cNvPr id="3074" name="Picture 2" descr="Automatic Text Summarization Using TextRank Algorithm">
            <a:extLst>
              <a:ext uri="{FF2B5EF4-FFF2-40B4-BE49-F238E27FC236}">
                <a16:creationId xmlns:a16="http://schemas.microsoft.com/office/drawing/2014/main" id="{015F5009-844F-3DF1-4B5B-FD95CA42C0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25580" y="2053590"/>
            <a:ext cx="4452620" cy="3527078"/>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276;p38">
            <a:extLst>
              <a:ext uri="{FF2B5EF4-FFF2-40B4-BE49-F238E27FC236}">
                <a16:creationId xmlns:a16="http://schemas.microsoft.com/office/drawing/2014/main" id="{C8AF4C39-BE0B-E2B4-2993-26ED4522E1B9}"/>
              </a:ext>
            </a:extLst>
          </p:cNvPr>
          <p:cNvSpPr txBox="1">
            <a:spLocks noGrp="1"/>
          </p:cNvSpPr>
          <p:nvPr>
            <p:ph type="title"/>
          </p:nvPr>
        </p:nvSpPr>
        <p:spPr>
          <a:xfrm>
            <a:off x="972600" y="771767"/>
            <a:ext cx="10251600" cy="713600"/>
          </a:xfrm>
          <a:prstGeom prst="rect">
            <a:avLst/>
          </a:prstGeom>
        </p:spPr>
        <p:txBody>
          <a:bodyPr spcFirstLastPara="1" wrap="square" lIns="121900" tIns="121900" rIns="121900" bIns="121900" anchor="t" anchorCtr="0">
            <a:normAutofit fontScale="90000"/>
          </a:bodyPr>
          <a:lstStyle/>
          <a:p>
            <a:r>
              <a:rPr lang="en-US" b="1" dirty="0"/>
              <a:t>Extractive Summarization – Text Rank</a:t>
            </a:r>
            <a:br>
              <a:rPr lang="en-US" b="1" dirty="0"/>
            </a:br>
            <a:endParaRPr dirty="0"/>
          </a:p>
        </p:txBody>
      </p:sp>
      <p:pic>
        <p:nvPicPr>
          <p:cNvPr id="2" name="Audio Recording Dec 9, 2024 at 7:44:54 PM">
            <a:hlinkClick r:id="" action="ppaction://media"/>
            <a:extLst>
              <a:ext uri="{FF2B5EF4-FFF2-40B4-BE49-F238E27FC236}">
                <a16:creationId xmlns:a16="http://schemas.microsoft.com/office/drawing/2014/main" id="{3365F71B-676C-EA46-DE0E-08EF2CD283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4200" y="6026462"/>
            <a:ext cx="812800" cy="812800"/>
          </a:xfrm>
          <a:prstGeom prst="rect">
            <a:avLst/>
          </a:prstGeom>
        </p:spPr>
      </p:pic>
    </p:spTree>
    <p:extLst>
      <p:ext uri="{BB962C8B-B14F-4D97-AF65-F5344CB8AC3E}">
        <p14:creationId xmlns:p14="http://schemas.microsoft.com/office/powerpoint/2010/main" val="1583700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7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27F6405D-ECF5-A16E-492A-065F98DF4ADE}"/>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B2EB53FD-A619-6CC5-2965-BD0029794FF0}"/>
              </a:ext>
            </a:extLst>
          </p:cNvPr>
          <p:cNvSpPr txBox="1">
            <a:spLocks noGrp="1"/>
          </p:cNvSpPr>
          <p:nvPr>
            <p:ph type="title"/>
          </p:nvPr>
        </p:nvSpPr>
        <p:spPr>
          <a:xfrm>
            <a:off x="970400" y="714567"/>
            <a:ext cx="10251200" cy="713600"/>
          </a:xfrm>
          <a:prstGeom prst="rect">
            <a:avLst/>
          </a:prstGeom>
        </p:spPr>
        <p:txBody>
          <a:bodyPr spcFirstLastPara="1" wrap="square" lIns="121900" tIns="121900" rIns="121900" bIns="121900" anchor="t" anchorCtr="0">
            <a:normAutofit fontScale="90000"/>
          </a:bodyPr>
          <a:lstStyle/>
          <a:p>
            <a:r>
              <a:rPr lang="en-US" dirty="0"/>
              <a:t>TEXT - RANK  OUTPUTS</a:t>
            </a:r>
            <a:endParaRPr dirty="0"/>
          </a:p>
        </p:txBody>
      </p:sp>
      <p:sp>
        <p:nvSpPr>
          <p:cNvPr id="2" name="Text Placeholder 1">
            <a:extLst>
              <a:ext uri="{FF2B5EF4-FFF2-40B4-BE49-F238E27FC236}">
                <a16:creationId xmlns:a16="http://schemas.microsoft.com/office/drawing/2014/main" id="{0208B4A8-A6FE-B381-0111-985A8F342F80}"/>
              </a:ext>
            </a:extLst>
          </p:cNvPr>
          <p:cNvSpPr>
            <a:spLocks noGrp="1"/>
          </p:cNvSpPr>
          <p:nvPr>
            <p:ph type="body" idx="1"/>
          </p:nvPr>
        </p:nvSpPr>
        <p:spPr>
          <a:xfrm>
            <a:off x="972433" y="1788160"/>
            <a:ext cx="5032400" cy="3998473"/>
          </a:xfrm>
        </p:spPr>
        <p:txBody>
          <a:bodyPr>
            <a:normAutofit lnSpcReduction="10000"/>
          </a:bodyPr>
          <a:lstStyle/>
          <a:p>
            <a:pPr marL="194729" indent="0">
              <a:buNone/>
            </a:pPr>
            <a:r>
              <a:rPr lang="en-US" sz="1600" b="1" dirty="0">
                <a:solidFill>
                  <a:schemeClr val="bg2"/>
                </a:solidFill>
                <a:latin typeface="Calibri" panose="020F0502020204030204" pitchFamily="34" charset="0"/>
                <a:ea typeface="Calibri" panose="020F0502020204030204" pitchFamily="34" charset="0"/>
                <a:cs typeface="Calibri" panose="020F0502020204030204" pitchFamily="34" charset="0"/>
              </a:rPr>
              <a:t>ORIGINAL SUMMARY:</a:t>
            </a:r>
          </a:p>
          <a:p>
            <a:pPr marL="194729" indent="0">
              <a:buNone/>
            </a:pPr>
            <a:br>
              <a:rPr lang="en-US" sz="1600" dirty="0">
                <a:solidFill>
                  <a:schemeClr val="bg2"/>
                </a:solidFill>
                <a:latin typeface="Calibri" panose="020F0502020204030204" pitchFamily="34" charset="0"/>
                <a:ea typeface="Calibri" panose="020F0502020204030204" pitchFamily="34" charset="0"/>
                <a:cs typeface="Calibri" panose="020F0502020204030204" pitchFamily="34" charset="0"/>
              </a:rPr>
            </a:br>
            <a:r>
              <a:rPr lang="en-US" sz="1600" dirty="0">
                <a:solidFill>
                  <a:schemeClr val="bg2"/>
                </a:solidFill>
                <a:latin typeface="Calibri" panose="020F0502020204030204" pitchFamily="34" charset="0"/>
                <a:ea typeface="Calibri" panose="020F0502020204030204" pitchFamily="34" charset="0"/>
                <a:cs typeface="Calibri" panose="020F0502020204030204" pitchFamily="34" charset="0"/>
              </a:rPr>
              <a:t>A new barrier penetration formula, derived from the WKB approximation, accounts for the long-range Coulomb interaction, making it effective for low-energy penetrations below the Coulomb barrier. The formula provides accurate penetrability calculations and closely matches WKB results. Applied to alpha-decay half-life evaluations for atomic nuclei, it demonstrates excellent agreement with experimental data, particularly for spherical nuclei. This formula enhances the study of barrier penetrability in nuclear processes and fusion reactions.</a:t>
            </a:r>
            <a:br>
              <a:rPr lang="en-US" b="1" dirty="0">
                <a:solidFill>
                  <a:schemeClr val="bg2"/>
                </a:solidFill>
                <a:latin typeface="Calibri" panose="020F0502020204030204" pitchFamily="34" charset="0"/>
                <a:ea typeface="Calibri" panose="020F0502020204030204" pitchFamily="34" charset="0"/>
                <a:cs typeface="Calibri" panose="020F0502020204030204" pitchFamily="34" charset="0"/>
              </a:rPr>
            </a:br>
            <a:br>
              <a:rPr lang="en-US" dirty="0">
                <a:solidFill>
                  <a:schemeClr val="bg2"/>
                </a:solidFill>
                <a:latin typeface="Calibri" panose="020F0502020204030204" pitchFamily="34" charset="0"/>
                <a:ea typeface="Calibri" panose="020F0502020204030204" pitchFamily="34" charset="0"/>
                <a:cs typeface="Calibri" panose="020F0502020204030204" pitchFamily="34" charset="0"/>
              </a:rPr>
            </a:br>
            <a:endParaRPr lang="en-US"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BE0F7432-B3CD-BBA1-9A3E-F34C0A8C6D62}"/>
              </a:ext>
            </a:extLst>
          </p:cNvPr>
          <p:cNvSpPr>
            <a:spLocks noGrp="1"/>
          </p:cNvSpPr>
          <p:nvPr>
            <p:ph type="body" idx="2"/>
          </p:nvPr>
        </p:nvSpPr>
        <p:spPr>
          <a:xfrm>
            <a:off x="6191472" y="1788160"/>
            <a:ext cx="5032400" cy="3998473"/>
          </a:xfrm>
        </p:spPr>
        <p:txBody>
          <a:bodyPr/>
          <a:lstStyle/>
          <a:p>
            <a:pPr marL="194729" indent="0">
              <a:buNone/>
            </a:pPr>
            <a:r>
              <a:rPr lang="en-US" sz="1600" b="1" dirty="0">
                <a:solidFill>
                  <a:schemeClr val="bg2"/>
                </a:solidFill>
                <a:latin typeface="Calibri" panose="020F0502020204030204" pitchFamily="34" charset="0"/>
                <a:ea typeface="Calibri" panose="020F0502020204030204" pitchFamily="34" charset="0"/>
                <a:cs typeface="Calibri" panose="020F0502020204030204" pitchFamily="34" charset="0"/>
              </a:rPr>
              <a:t>GENERATED SUMMARY:</a:t>
            </a:r>
            <a:br>
              <a:rPr lang="en-US" b="1" dirty="0">
                <a:solidFill>
                  <a:schemeClr val="bg2"/>
                </a:solidFill>
                <a:latin typeface="Calibri" panose="020F0502020204030204" pitchFamily="34" charset="0"/>
                <a:ea typeface="Calibri" panose="020F0502020204030204" pitchFamily="34" charset="0"/>
                <a:cs typeface="Calibri" panose="020F0502020204030204" pitchFamily="34" charset="0"/>
              </a:rPr>
            </a:br>
            <a:br>
              <a:rPr lang="en-US" b="1" dirty="0">
                <a:solidFill>
                  <a:schemeClr val="bg2"/>
                </a:solidFill>
                <a:latin typeface="Calibri" panose="020F0502020204030204" pitchFamily="34" charset="0"/>
                <a:ea typeface="Calibri" panose="020F0502020204030204" pitchFamily="34" charset="0"/>
                <a:cs typeface="Calibri" panose="020F0502020204030204" pitchFamily="34" charset="0"/>
              </a:rPr>
            </a:br>
            <a:r>
              <a:rPr lang="en-US" sz="1600" dirty="0">
                <a:solidFill>
                  <a:srgbClr val="000000"/>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in the present work , we derived a new barrier penetration based on the </a:t>
            </a:r>
            <a:r>
              <a:rPr lang="en-US" sz="1600" dirty="0" err="1">
                <a:solidFill>
                  <a:srgbClr val="000000"/>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wkb</a:t>
            </a:r>
            <a:r>
              <a:rPr lang="en-US" sz="1600" dirty="0">
                <a:solidFill>
                  <a:srgbClr val="000000"/>
                </a:solidFill>
                <a:highlight>
                  <a:srgbClr val="FFFFFF"/>
                </a:highlight>
                <a:latin typeface="Calibri" panose="020F0502020204030204" pitchFamily="34" charset="0"/>
                <a:ea typeface="Calibri" panose="020F0502020204030204" pitchFamily="34" charset="0"/>
                <a:cs typeface="Calibri" panose="020F0502020204030204" pitchFamily="34" charset="0"/>
                <a:sym typeface="Arial"/>
              </a:rPr>
              <a:t> approximation . in the study of barrier penetration in nuclear physics , the parabolic approximation is usually adopted because an analytical solution exists for the penetrability of a parabola barrier potential . in the present work , we derived a new barrier penetration , eq . therefore , the new could be used in the study of barrier penetration at energies much smaller than the barrier height .</a:t>
            </a:r>
            <a:endParaRPr lang="en-US" sz="1600" b="1"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pic>
        <p:nvPicPr>
          <p:cNvPr id="4" name="Audio Recording Dec 9, 2024 at 7:45:21 PM">
            <a:hlinkClick r:id="" action="ppaction://media"/>
            <a:extLst>
              <a:ext uri="{FF2B5EF4-FFF2-40B4-BE49-F238E27FC236}">
                <a16:creationId xmlns:a16="http://schemas.microsoft.com/office/drawing/2014/main" id="{B55A6459-7BF6-4CF7-7E17-E1401B20EB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1600" y="5786633"/>
            <a:ext cx="812800" cy="812800"/>
          </a:xfrm>
          <a:prstGeom prst="rect">
            <a:avLst/>
          </a:prstGeom>
        </p:spPr>
      </p:pic>
    </p:spTree>
    <p:extLst>
      <p:ext uri="{BB962C8B-B14F-4D97-AF65-F5344CB8AC3E}">
        <p14:creationId xmlns:p14="http://schemas.microsoft.com/office/powerpoint/2010/main" val="3745763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9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1B996DB6-33EF-3412-E7DA-4F50CBCFEC5C}"/>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478A1F98-C75D-E490-2597-BD229C9E4F1A}"/>
              </a:ext>
            </a:extLst>
          </p:cNvPr>
          <p:cNvSpPr txBox="1">
            <a:spLocks noGrp="1"/>
          </p:cNvSpPr>
          <p:nvPr>
            <p:ph type="title"/>
          </p:nvPr>
        </p:nvSpPr>
        <p:spPr>
          <a:xfrm>
            <a:off x="660400" y="771767"/>
            <a:ext cx="11115040" cy="713600"/>
          </a:xfrm>
          <a:prstGeom prst="rect">
            <a:avLst/>
          </a:prstGeom>
        </p:spPr>
        <p:txBody>
          <a:bodyPr spcFirstLastPara="1" wrap="square" lIns="121900" tIns="121900" rIns="121900" bIns="121900" anchor="t" anchorCtr="0">
            <a:normAutofit fontScale="90000"/>
          </a:bodyPr>
          <a:lstStyle/>
          <a:p>
            <a:r>
              <a:rPr lang="en-US" b="1" dirty="0"/>
              <a:t>Abstractive Summarization - T5 Transformer Model </a:t>
            </a:r>
            <a:br>
              <a:rPr lang="en-US" b="1" dirty="0"/>
            </a:br>
            <a:br>
              <a:rPr lang="en-US" b="1" dirty="0"/>
            </a:br>
            <a:endParaRPr dirty="0"/>
          </a:p>
        </p:txBody>
      </p:sp>
      <p:sp>
        <p:nvSpPr>
          <p:cNvPr id="7" name="Google Shape;277;p38">
            <a:extLst>
              <a:ext uri="{FF2B5EF4-FFF2-40B4-BE49-F238E27FC236}">
                <a16:creationId xmlns:a16="http://schemas.microsoft.com/office/drawing/2014/main" id="{AB79F539-8942-181C-273C-42D4F831C5BE}"/>
              </a:ext>
            </a:extLst>
          </p:cNvPr>
          <p:cNvSpPr txBox="1">
            <a:spLocks noGrp="1"/>
          </p:cNvSpPr>
          <p:nvPr>
            <p:ph type="body" idx="1"/>
          </p:nvPr>
        </p:nvSpPr>
        <p:spPr>
          <a:xfrm>
            <a:off x="365760" y="1827666"/>
            <a:ext cx="11409680" cy="4725533"/>
          </a:xfrm>
          <a:prstGeom prst="rect">
            <a:avLst/>
          </a:prstGeom>
        </p:spPr>
        <p:txBody>
          <a:bodyPr spcFirstLastPara="1" wrap="square" lIns="121900" tIns="121900" rIns="121900" bIns="121900" anchor="t" anchorCtr="0">
            <a:normAutofit fontScale="92500" lnSpcReduction="20000"/>
          </a:bodyPr>
          <a:lstStyle/>
          <a:p>
            <a:pPr marL="342900" indent="-342900">
              <a:spcBef>
                <a:spcPts val="1600"/>
              </a:spcBef>
            </a:pPr>
            <a:r>
              <a:rPr lang="en-US" sz="2133" dirty="0">
                <a:solidFill>
                  <a:srgbClr val="000000"/>
                </a:solidFill>
                <a:highlight>
                  <a:srgbClr val="FFFFFF"/>
                </a:highlight>
                <a:latin typeface="Arial"/>
                <a:ea typeface="Arial"/>
                <a:cs typeface="Arial"/>
                <a:sym typeface="Arial"/>
              </a:rPr>
              <a:t>T5 (Text-to-Text Transfer Transformer) is a Transformer-based model introduced by Google.</a:t>
            </a:r>
          </a:p>
          <a:p>
            <a:pPr marL="342900" indent="-342900">
              <a:spcBef>
                <a:spcPts val="1600"/>
              </a:spcBef>
            </a:pPr>
            <a:r>
              <a:rPr lang="en-US" sz="2133" dirty="0">
                <a:solidFill>
                  <a:srgbClr val="000000"/>
                </a:solidFill>
                <a:highlight>
                  <a:srgbClr val="FFFFFF"/>
                </a:highlight>
                <a:latin typeface="Arial"/>
                <a:ea typeface="Arial"/>
                <a:cs typeface="Arial"/>
                <a:sym typeface="Arial"/>
              </a:rPr>
              <a:t>It generates new sentences that capture the meaning of the original text, rather than copying sentences directly.</a:t>
            </a:r>
          </a:p>
          <a:p>
            <a:pPr marL="342900" indent="-342900">
              <a:spcBef>
                <a:spcPts val="1600"/>
              </a:spcBef>
            </a:pPr>
            <a:r>
              <a:rPr lang="en-US" sz="2133" dirty="0">
                <a:solidFill>
                  <a:srgbClr val="000000"/>
                </a:solidFill>
                <a:highlight>
                  <a:srgbClr val="FFFFFF"/>
                </a:highlight>
                <a:latin typeface="Arial"/>
                <a:ea typeface="Arial"/>
                <a:cs typeface="Arial"/>
                <a:sym typeface="Arial"/>
              </a:rPr>
              <a:t> Advantages of T5 include, </a:t>
            </a:r>
          </a:p>
          <a:p>
            <a:pPr marL="952485" lvl="1" indent="-342900">
              <a:spcBef>
                <a:spcPts val="1600"/>
              </a:spcBef>
            </a:pPr>
            <a:r>
              <a:rPr lang="en-US" sz="1933" dirty="0">
                <a:solidFill>
                  <a:srgbClr val="000000"/>
                </a:solidFill>
                <a:highlight>
                  <a:srgbClr val="FFFFFF"/>
                </a:highlight>
                <a:latin typeface="Arial"/>
                <a:ea typeface="Arial"/>
                <a:cs typeface="Arial"/>
                <a:sym typeface="Arial"/>
              </a:rPr>
              <a:t>Fluent and Coherent Summaries: Produces summaries that are paraphrased, fluent, and closer to human-written text.</a:t>
            </a:r>
          </a:p>
          <a:p>
            <a:pPr marL="952485" lvl="1" indent="-342900">
              <a:spcBef>
                <a:spcPts val="1600"/>
              </a:spcBef>
            </a:pPr>
            <a:r>
              <a:rPr lang="en-US" sz="1933" dirty="0">
                <a:solidFill>
                  <a:srgbClr val="000000"/>
                </a:solidFill>
                <a:highlight>
                  <a:srgbClr val="FFFFFF"/>
                </a:highlight>
                <a:latin typeface="Arial"/>
                <a:ea typeface="Arial"/>
                <a:cs typeface="Arial"/>
                <a:sym typeface="Arial"/>
              </a:rPr>
              <a:t>Handles Complex Text: Effective for summarizing long, complex documents by rephrasing ideas clearly.</a:t>
            </a:r>
          </a:p>
          <a:p>
            <a:pPr marL="952485" lvl="1" indent="-342900">
              <a:spcBef>
                <a:spcPts val="1600"/>
              </a:spcBef>
            </a:pPr>
            <a:r>
              <a:rPr lang="en-US" sz="1933" dirty="0">
                <a:solidFill>
                  <a:srgbClr val="000000"/>
                </a:solidFill>
                <a:highlight>
                  <a:srgbClr val="FFFFFF"/>
                </a:highlight>
                <a:latin typeface="Arial"/>
                <a:ea typeface="Arial"/>
                <a:cs typeface="Arial"/>
                <a:sym typeface="Arial"/>
              </a:rPr>
              <a:t>Adaptability: Can be fine-tuned for specific tasks or domains, improving performance for targeted applications.</a:t>
            </a:r>
          </a:p>
          <a:p>
            <a:pPr marL="952485" lvl="1" indent="-342900">
              <a:spcBef>
                <a:spcPts val="1600"/>
              </a:spcBef>
            </a:pPr>
            <a:r>
              <a:rPr lang="en-US" sz="1933" dirty="0">
                <a:solidFill>
                  <a:srgbClr val="000000"/>
                </a:solidFill>
                <a:highlight>
                  <a:srgbClr val="FFFFFF"/>
                </a:highlight>
                <a:latin typeface="Arial"/>
                <a:ea typeface="Arial"/>
                <a:cs typeface="Arial"/>
                <a:sym typeface="Arial"/>
              </a:rPr>
              <a:t>Context Awareness: It understands context across the entire input.</a:t>
            </a:r>
            <a:endParaRPr sz="1933" dirty="0">
              <a:solidFill>
                <a:srgbClr val="000000"/>
              </a:solidFill>
              <a:highlight>
                <a:srgbClr val="FFFFFF"/>
              </a:highlight>
              <a:latin typeface="Arial"/>
              <a:ea typeface="Arial"/>
              <a:cs typeface="Arial"/>
              <a:sym typeface="Arial"/>
            </a:endParaRPr>
          </a:p>
        </p:txBody>
      </p:sp>
      <p:pic>
        <p:nvPicPr>
          <p:cNvPr id="2" name="Recording">
            <a:hlinkClick r:id="" action="ppaction://media"/>
            <a:extLst>
              <a:ext uri="{FF2B5EF4-FFF2-40B4-BE49-F238E27FC236}">
                <a16:creationId xmlns:a16="http://schemas.microsoft.com/office/drawing/2014/main" id="{935D2FA8-BB4A-F064-4E3C-901F1418639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51780" y="5623045"/>
            <a:ext cx="730250" cy="730250"/>
          </a:xfrm>
          <a:prstGeom prst="rect">
            <a:avLst/>
          </a:prstGeom>
        </p:spPr>
      </p:pic>
    </p:spTree>
    <p:extLst>
      <p:ext uri="{BB962C8B-B14F-4D97-AF65-F5344CB8AC3E}">
        <p14:creationId xmlns:p14="http://schemas.microsoft.com/office/powerpoint/2010/main" val="31494610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5">
          <a:extLst>
            <a:ext uri="{FF2B5EF4-FFF2-40B4-BE49-F238E27FC236}">
              <a16:creationId xmlns:a16="http://schemas.microsoft.com/office/drawing/2014/main" id="{47FE3F08-E0D7-637E-21C3-7060A75FFC90}"/>
            </a:ext>
          </a:extLst>
        </p:cNvPr>
        <p:cNvGrpSpPr/>
        <p:nvPr/>
      </p:nvGrpSpPr>
      <p:grpSpPr>
        <a:xfrm>
          <a:off x="0" y="0"/>
          <a:ext cx="0" cy="0"/>
          <a:chOff x="0" y="0"/>
          <a:chExt cx="0" cy="0"/>
        </a:xfrm>
      </p:grpSpPr>
      <p:sp>
        <p:nvSpPr>
          <p:cNvPr id="276" name="Google Shape;276;p38">
            <a:extLst>
              <a:ext uri="{FF2B5EF4-FFF2-40B4-BE49-F238E27FC236}">
                <a16:creationId xmlns:a16="http://schemas.microsoft.com/office/drawing/2014/main" id="{801C3EE1-F9F1-23FF-0E03-94F2628D2B88}"/>
              </a:ext>
            </a:extLst>
          </p:cNvPr>
          <p:cNvSpPr txBox="1">
            <a:spLocks noGrp="1"/>
          </p:cNvSpPr>
          <p:nvPr>
            <p:ph type="title"/>
          </p:nvPr>
        </p:nvSpPr>
        <p:spPr>
          <a:xfrm>
            <a:off x="660400" y="771767"/>
            <a:ext cx="11115040" cy="713600"/>
          </a:xfrm>
          <a:prstGeom prst="rect">
            <a:avLst/>
          </a:prstGeom>
        </p:spPr>
        <p:txBody>
          <a:bodyPr spcFirstLastPara="1" wrap="square" lIns="121900" tIns="121900" rIns="121900" bIns="121900" anchor="t" anchorCtr="0">
            <a:normAutofit fontScale="90000"/>
          </a:bodyPr>
          <a:lstStyle/>
          <a:p>
            <a:r>
              <a:rPr lang="en-US" b="1" dirty="0"/>
              <a:t>Abstractive Summarization - T5 Transformer Model </a:t>
            </a:r>
            <a:br>
              <a:rPr lang="en-US" b="1" dirty="0"/>
            </a:br>
            <a:br>
              <a:rPr lang="en-US" b="1" dirty="0"/>
            </a:br>
            <a:endParaRPr dirty="0"/>
          </a:p>
        </p:txBody>
      </p:sp>
      <p:sp>
        <p:nvSpPr>
          <p:cNvPr id="7" name="Google Shape;277;p38">
            <a:extLst>
              <a:ext uri="{FF2B5EF4-FFF2-40B4-BE49-F238E27FC236}">
                <a16:creationId xmlns:a16="http://schemas.microsoft.com/office/drawing/2014/main" id="{A9104110-8E80-F420-09E5-A0B799508EA8}"/>
              </a:ext>
            </a:extLst>
          </p:cNvPr>
          <p:cNvSpPr txBox="1">
            <a:spLocks noGrp="1"/>
          </p:cNvSpPr>
          <p:nvPr>
            <p:ph type="body" idx="1"/>
          </p:nvPr>
        </p:nvSpPr>
        <p:spPr>
          <a:xfrm>
            <a:off x="769033" y="1827667"/>
            <a:ext cx="10251600" cy="4378800"/>
          </a:xfrm>
          <a:prstGeom prst="rect">
            <a:avLst/>
          </a:prstGeom>
        </p:spPr>
        <p:txBody>
          <a:bodyPr spcFirstLastPara="1" wrap="square" lIns="121900" tIns="121900" rIns="121900" bIns="121900" anchor="t" anchorCtr="0">
            <a:normAutofit/>
          </a:bodyPr>
          <a:lstStyle/>
          <a:p>
            <a:pPr marL="0" indent="0">
              <a:spcBef>
                <a:spcPts val="1600"/>
              </a:spcBef>
              <a:buNone/>
            </a:pPr>
            <a:endParaRPr sz="2133" dirty="0">
              <a:solidFill>
                <a:srgbClr val="000000"/>
              </a:solidFill>
              <a:highlight>
                <a:srgbClr val="FFFFFF"/>
              </a:highlight>
              <a:latin typeface="Arial"/>
              <a:ea typeface="Arial"/>
              <a:cs typeface="Arial"/>
              <a:sym typeface="Arial"/>
            </a:endParaRPr>
          </a:p>
          <a:p>
            <a:pPr marL="0" indent="0">
              <a:spcBef>
                <a:spcPts val="1600"/>
              </a:spcBef>
              <a:spcAft>
                <a:spcPts val="1600"/>
              </a:spcAft>
              <a:buNone/>
            </a:pPr>
            <a:endParaRPr sz="2133" dirty="0">
              <a:solidFill>
                <a:srgbClr val="000000"/>
              </a:solidFill>
              <a:highlight>
                <a:srgbClr val="FFFFFF"/>
              </a:highlight>
              <a:latin typeface="Arial"/>
              <a:ea typeface="Arial"/>
              <a:cs typeface="Arial"/>
              <a:sym typeface="Arial"/>
            </a:endParaRPr>
          </a:p>
        </p:txBody>
      </p:sp>
      <p:pic>
        <p:nvPicPr>
          <p:cNvPr id="1029" name="Picture 5" descr="Architecture of the T5 model. | Download Scientific Diagram">
            <a:extLst>
              <a:ext uri="{FF2B5EF4-FFF2-40B4-BE49-F238E27FC236}">
                <a16:creationId xmlns:a16="http://schemas.microsoft.com/office/drawing/2014/main" id="{0012174B-5E3C-2BFE-4679-4C8E5FDCCF4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953896"/>
            <a:ext cx="5583977" cy="3512183"/>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277;p38">
            <a:extLst>
              <a:ext uri="{FF2B5EF4-FFF2-40B4-BE49-F238E27FC236}">
                <a16:creationId xmlns:a16="http://schemas.microsoft.com/office/drawing/2014/main" id="{73847DE3-9E86-59FF-23FA-D321A1A0597D}"/>
              </a:ext>
            </a:extLst>
          </p:cNvPr>
          <p:cNvSpPr txBox="1">
            <a:spLocks/>
          </p:cNvSpPr>
          <p:nvPr/>
        </p:nvSpPr>
        <p:spPr>
          <a:xfrm>
            <a:off x="769033" y="1827667"/>
            <a:ext cx="5580967" cy="4378800"/>
          </a:xfrm>
          <a:prstGeom prst="rect">
            <a:avLst/>
          </a:prstGeom>
          <a:noFill/>
          <a:ln>
            <a:noFill/>
          </a:ln>
        </p:spPr>
        <p:txBody>
          <a:bodyPr spcFirstLastPara="1" wrap="square" lIns="121900" tIns="121900" rIns="121900" bIns="121900" anchor="t" anchorCtr="0">
            <a:normAutofit/>
          </a:bodyPr>
          <a:lstStyle>
            <a:defPPr marR="0" lvl="0" algn="l" rtl="0">
              <a:lnSpc>
                <a:spcPct val="100000"/>
              </a:lnSpc>
              <a:spcBef>
                <a:spcPts val="0"/>
              </a:spcBef>
              <a:spcAft>
                <a:spcPts val="0"/>
              </a:spcAft>
            </a:defPPr>
            <a:lvl1pPr marL="609585" marR="0" lvl="0" indent="-414856"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1219170" marR="0" lvl="1"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828754" marR="0" lvl="2"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2438339" marR="0" lvl="3"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3047924" marR="0" lvl="4"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3657509" marR="0" lvl="5"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4267093" marR="0" lvl="6"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4876678" marR="0" lvl="7"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5486263" marR="0" lvl="8" indent="-397923"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94729" indent="0">
              <a:buFont typeface="Lato"/>
              <a:buNone/>
            </a:pPr>
            <a:r>
              <a:rPr lang="en-US" sz="2000" b="1" kern="0">
                <a:solidFill>
                  <a:schemeClr val="bg2"/>
                </a:solidFill>
                <a:latin typeface="+mn-lt"/>
              </a:rPr>
              <a:t>Key Components of T5</a:t>
            </a:r>
          </a:p>
          <a:p>
            <a:r>
              <a:rPr lang="en-US" sz="2000" b="1" kern="0">
                <a:solidFill>
                  <a:schemeClr val="bg2"/>
                </a:solidFill>
                <a:latin typeface="+mn-lt"/>
              </a:rPr>
              <a:t>Encoder-Decoder Architecture: </a:t>
            </a:r>
            <a:r>
              <a:rPr lang="en-US" sz="2000" kern="0">
                <a:solidFill>
                  <a:schemeClr val="bg2"/>
                </a:solidFill>
                <a:latin typeface="+mn-lt"/>
              </a:rPr>
              <a:t>Encodes the input and decodes the output iteratively.</a:t>
            </a:r>
          </a:p>
          <a:p>
            <a:r>
              <a:rPr lang="en-US" sz="2000" b="1" kern="0">
                <a:solidFill>
                  <a:schemeClr val="bg2"/>
                </a:solidFill>
                <a:latin typeface="+mn-lt"/>
              </a:rPr>
              <a:t>Self-Attention: </a:t>
            </a:r>
            <a:r>
              <a:rPr lang="en-US" sz="2000" kern="0">
                <a:solidFill>
                  <a:schemeClr val="bg2"/>
                </a:solidFill>
                <a:latin typeface="+mn-lt"/>
              </a:rPr>
              <a:t>This allows the model to consider all parts of the input when generating each word.</a:t>
            </a:r>
          </a:p>
          <a:p>
            <a:r>
              <a:rPr lang="en-US" sz="2000" b="1" kern="0">
                <a:solidFill>
                  <a:schemeClr val="bg2"/>
                </a:solidFill>
                <a:latin typeface="+mn-lt"/>
              </a:rPr>
              <a:t>Positional Encoding: </a:t>
            </a:r>
            <a:r>
              <a:rPr lang="en-US" sz="2000" kern="0">
                <a:solidFill>
                  <a:schemeClr val="bg2"/>
                </a:solidFill>
                <a:latin typeface="+mn-lt"/>
              </a:rPr>
              <a:t>Adds positional information to tokens since Transformers don’t inherently process sequence order.</a:t>
            </a:r>
          </a:p>
          <a:p>
            <a:pPr marL="0" indent="0">
              <a:spcBef>
                <a:spcPts val="1600"/>
              </a:spcBef>
              <a:spcAft>
                <a:spcPts val="1600"/>
              </a:spcAft>
              <a:buFont typeface="Lato"/>
              <a:buNone/>
            </a:pPr>
            <a:endParaRPr lang="en-US" sz="2133" kern="0" dirty="0">
              <a:solidFill>
                <a:schemeClr val="bg2"/>
              </a:solidFill>
              <a:highlight>
                <a:srgbClr val="FFFFFF"/>
              </a:highlight>
              <a:latin typeface="Arial"/>
              <a:ea typeface="Arial"/>
              <a:cs typeface="Arial"/>
              <a:sym typeface="Arial"/>
            </a:endParaRPr>
          </a:p>
        </p:txBody>
      </p:sp>
      <p:pic>
        <p:nvPicPr>
          <p:cNvPr id="4" name="Recording (2)">
            <a:hlinkClick r:id="" action="ppaction://media"/>
            <a:extLst>
              <a:ext uri="{FF2B5EF4-FFF2-40B4-BE49-F238E27FC236}">
                <a16:creationId xmlns:a16="http://schemas.microsoft.com/office/drawing/2014/main" id="{2DD9D672-98E2-4304-E5D8-6DA8A9EAEDE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09932" y="6011234"/>
            <a:ext cx="730250" cy="730250"/>
          </a:xfrm>
          <a:prstGeom prst="rect">
            <a:avLst/>
          </a:prstGeom>
        </p:spPr>
      </p:pic>
    </p:spTree>
    <p:extLst>
      <p:ext uri="{BB962C8B-B14F-4D97-AF65-F5344CB8AC3E}">
        <p14:creationId xmlns:p14="http://schemas.microsoft.com/office/powerpoint/2010/main" val="6726474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2458</TotalTime>
  <Words>1650</Words>
  <Application>Microsoft Office PowerPoint</Application>
  <PresentationFormat>Widescreen</PresentationFormat>
  <Paragraphs>126</Paragraphs>
  <Slides>20</Slides>
  <Notes>17</Notes>
  <HiddenSlides>0</HiddenSlides>
  <MMClips>19</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20</vt:i4>
      </vt:variant>
    </vt:vector>
  </HeadingPairs>
  <TitlesOfParts>
    <vt:vector size="28" baseType="lpstr">
      <vt:lpstr>Arial</vt:lpstr>
      <vt:lpstr>Calibri</vt:lpstr>
      <vt:lpstr>Lato</vt:lpstr>
      <vt:lpstr>Montserrat</vt:lpstr>
      <vt:lpstr>Raleway</vt:lpstr>
      <vt:lpstr>Wingdings</vt:lpstr>
      <vt:lpstr>Focus</vt:lpstr>
      <vt:lpstr>Streamline</vt:lpstr>
      <vt:lpstr>Implementing Extractive and Abstractive Text Summarization Techniques to Enhance Student Comprehension</vt:lpstr>
      <vt:lpstr>Introduction</vt:lpstr>
      <vt:lpstr>Motivation</vt:lpstr>
      <vt:lpstr>DATA PREPARATION</vt:lpstr>
      <vt:lpstr>Extractive Summarization – Text Rank </vt:lpstr>
      <vt:lpstr>Extractive Summarization – Text Rank </vt:lpstr>
      <vt:lpstr>TEXT - RANK  OUTPUTS</vt:lpstr>
      <vt:lpstr>Abstractive Summarization - T5 Transformer Model   </vt:lpstr>
      <vt:lpstr>Abstractive Summarization - T5 Transformer Model   </vt:lpstr>
      <vt:lpstr>T5 Transformer Model - OUTPUTS</vt:lpstr>
      <vt:lpstr>QUANTITATIVE EVALUATION</vt:lpstr>
      <vt:lpstr>QUANTITATIVE EVALUATION</vt:lpstr>
      <vt:lpstr>QUANTITATIVE EVALUATION RESULTS</vt:lpstr>
      <vt:lpstr>QUALITATIVE EVALUATION</vt:lpstr>
      <vt:lpstr>QUALITATIVE EVALUATION RESULTS</vt:lpstr>
      <vt:lpstr>Applications</vt:lpstr>
      <vt:lpstr>Tools and Technologies Used</vt:lpstr>
      <vt:lpstr>Conclusion</vt:lpstr>
      <vt:lpstr>CONTRIBUTIONS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SHIVAM MEHTA</dc:creator>
  <cp:lastModifiedBy>SHIVAM MEHTA</cp:lastModifiedBy>
  <cp:revision>53</cp:revision>
  <dcterms:created xsi:type="dcterms:W3CDTF">2024-12-07T23:54:55Z</dcterms:created>
  <dcterms:modified xsi:type="dcterms:W3CDTF">2024-12-21T00:15:41Z</dcterms:modified>
</cp:coreProperties>
</file>

<file path=docProps/thumbnail.jpeg>
</file>